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85" r:id="rId4"/>
    <p:sldId id="284" r:id="rId5"/>
    <p:sldId id="286" r:id="rId6"/>
    <p:sldId id="279" r:id="rId7"/>
    <p:sldId id="288" r:id="rId8"/>
    <p:sldId id="287" r:id="rId9"/>
    <p:sldId id="281" r:id="rId10"/>
    <p:sldId id="282" r:id="rId11"/>
    <p:sldId id="310" r:id="rId12"/>
    <p:sldId id="302" r:id="rId13"/>
    <p:sldId id="307" r:id="rId14"/>
    <p:sldId id="311" r:id="rId15"/>
    <p:sldId id="312" r:id="rId16"/>
    <p:sldId id="293" r:id="rId17"/>
    <p:sldId id="296" r:id="rId18"/>
    <p:sldId id="290" r:id="rId19"/>
    <p:sldId id="259" r:id="rId20"/>
    <p:sldId id="258" r:id="rId21"/>
    <p:sldId id="260" r:id="rId22"/>
    <p:sldId id="261" r:id="rId23"/>
    <p:sldId id="262" r:id="rId24"/>
    <p:sldId id="263" r:id="rId25"/>
    <p:sldId id="309" r:id="rId26"/>
    <p:sldId id="264" r:id="rId27"/>
    <p:sldId id="266" r:id="rId28"/>
    <p:sldId id="267" r:id="rId29"/>
    <p:sldId id="268" r:id="rId30"/>
    <p:sldId id="297" r:id="rId31"/>
    <p:sldId id="275" r:id="rId32"/>
    <p:sldId id="295" r:id="rId33"/>
    <p:sldId id="294" r:id="rId34"/>
    <p:sldId id="303" r:id="rId35"/>
    <p:sldId id="315" r:id="rId36"/>
    <p:sldId id="304" r:id="rId37"/>
    <p:sldId id="313" r:id="rId38"/>
    <p:sldId id="308" r:id="rId39"/>
    <p:sldId id="305" r:id="rId40"/>
    <p:sldId id="301" r:id="rId41"/>
    <p:sldId id="317" r:id="rId42"/>
    <p:sldId id="318" r:id="rId43"/>
    <p:sldId id="319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D2240-6842-4E4F-8D00-39B08B70C7D5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647D6E7D-12C3-4B27-B76D-57921C6BA079}">
      <dgm:prSet phldrT="[Texto]"/>
      <dgm:spPr/>
      <dgm:t>
        <a:bodyPr/>
        <a:lstStyle/>
        <a:p>
          <a:r>
            <a:rPr lang="pt-BR" dirty="0"/>
            <a:t>Pessoas com Deficiências e Direitos</a:t>
          </a:r>
        </a:p>
      </dgm:t>
    </dgm:pt>
    <dgm:pt modelId="{880F1E33-B6E5-4124-9311-DB5B62CF1B3C}" type="parTrans" cxnId="{213FC0DF-ADC9-4902-B602-E4B9C733EE53}">
      <dgm:prSet/>
      <dgm:spPr/>
      <dgm:t>
        <a:bodyPr/>
        <a:lstStyle/>
        <a:p>
          <a:endParaRPr lang="pt-BR"/>
        </a:p>
      </dgm:t>
    </dgm:pt>
    <dgm:pt modelId="{4CBDE236-ADCF-440A-A743-9151B9DC4A3F}" type="sibTrans" cxnId="{213FC0DF-ADC9-4902-B602-E4B9C733EE53}">
      <dgm:prSet/>
      <dgm:spPr/>
      <dgm:t>
        <a:bodyPr/>
        <a:lstStyle/>
        <a:p>
          <a:endParaRPr lang="pt-BR"/>
        </a:p>
      </dgm:t>
    </dgm:pt>
    <dgm:pt modelId="{3A26CCE9-8FA2-4CA8-B7A0-9E7619BB99AA}">
      <dgm:prSet phldrT="[Texto]"/>
      <dgm:spPr/>
      <dgm:t>
        <a:bodyPr/>
        <a:lstStyle/>
        <a:p>
          <a:r>
            <a:rPr lang="pt-BR" dirty="0"/>
            <a:t>Currículo e Diferenciação Curricular</a:t>
          </a:r>
        </a:p>
      </dgm:t>
    </dgm:pt>
    <dgm:pt modelId="{033645E3-A6EB-494A-A49E-671D09FA147A}" type="parTrans" cxnId="{A575CDB1-E74A-486E-A2BB-B65CF126D873}">
      <dgm:prSet/>
      <dgm:spPr/>
      <dgm:t>
        <a:bodyPr/>
        <a:lstStyle/>
        <a:p>
          <a:endParaRPr lang="pt-BR"/>
        </a:p>
      </dgm:t>
    </dgm:pt>
    <dgm:pt modelId="{D15FF8E7-C3AD-4C5B-8506-C5BC9825FA72}" type="sibTrans" cxnId="{A575CDB1-E74A-486E-A2BB-B65CF126D873}">
      <dgm:prSet/>
      <dgm:spPr/>
      <dgm:t>
        <a:bodyPr/>
        <a:lstStyle/>
        <a:p>
          <a:endParaRPr lang="pt-BR"/>
        </a:p>
      </dgm:t>
    </dgm:pt>
    <dgm:pt modelId="{FA76AED6-9571-4AA0-9226-87819F728E25}">
      <dgm:prSet phldrT="[Texto]"/>
      <dgm:spPr/>
      <dgm:t>
        <a:bodyPr/>
        <a:lstStyle/>
        <a:p>
          <a:r>
            <a:rPr lang="pt-BR" dirty="0"/>
            <a:t>Estudo de Caso</a:t>
          </a:r>
        </a:p>
      </dgm:t>
    </dgm:pt>
    <dgm:pt modelId="{D719499B-F360-4BC1-8B8D-66EA0C900828}" type="parTrans" cxnId="{4CC408B1-EAEF-484F-AAFC-72EC197ABD77}">
      <dgm:prSet/>
      <dgm:spPr/>
      <dgm:t>
        <a:bodyPr/>
        <a:lstStyle/>
        <a:p>
          <a:endParaRPr lang="pt-BR"/>
        </a:p>
      </dgm:t>
    </dgm:pt>
    <dgm:pt modelId="{B2A9AF0B-CCEF-4DF8-AF92-8B3873D42461}" type="sibTrans" cxnId="{4CC408B1-EAEF-484F-AAFC-72EC197ABD77}">
      <dgm:prSet/>
      <dgm:spPr/>
      <dgm:t>
        <a:bodyPr/>
        <a:lstStyle/>
        <a:p>
          <a:endParaRPr lang="pt-BR"/>
        </a:p>
      </dgm:t>
    </dgm:pt>
    <dgm:pt modelId="{9983B4E1-AF4D-40CE-9234-42458E3EB74E}" type="pres">
      <dgm:prSet presAssocID="{AF3D2240-6842-4E4F-8D00-39B08B70C7D5}" presName="linearFlow" presStyleCnt="0">
        <dgm:presLayoutVars>
          <dgm:dir/>
          <dgm:resizeHandles val="exact"/>
        </dgm:presLayoutVars>
      </dgm:prSet>
      <dgm:spPr/>
    </dgm:pt>
    <dgm:pt modelId="{577E70EE-3999-408D-8AC5-07598D052EE6}" type="pres">
      <dgm:prSet presAssocID="{647D6E7D-12C3-4B27-B76D-57921C6BA079}" presName="composite" presStyleCnt="0"/>
      <dgm:spPr/>
    </dgm:pt>
    <dgm:pt modelId="{B2D68170-0266-42B0-AC0A-EDD44BF52BA5}" type="pres">
      <dgm:prSet presAssocID="{647D6E7D-12C3-4B27-B76D-57921C6BA079}" presName="imgShp" presStyleLbl="fgImgPlace1" presStyleIdx="0" presStyleCnt="3"/>
      <dgm:spPr/>
    </dgm:pt>
    <dgm:pt modelId="{F9ED933B-4569-46A2-8C87-22B590FA8F19}" type="pres">
      <dgm:prSet presAssocID="{647D6E7D-12C3-4B27-B76D-57921C6BA079}" presName="txShp" presStyleLbl="node1" presStyleIdx="0" presStyleCnt="3">
        <dgm:presLayoutVars>
          <dgm:bulletEnabled val="1"/>
        </dgm:presLayoutVars>
      </dgm:prSet>
      <dgm:spPr/>
    </dgm:pt>
    <dgm:pt modelId="{98735454-5B38-4231-8252-7E7E20126988}" type="pres">
      <dgm:prSet presAssocID="{4CBDE236-ADCF-440A-A743-9151B9DC4A3F}" presName="spacing" presStyleCnt="0"/>
      <dgm:spPr/>
    </dgm:pt>
    <dgm:pt modelId="{FE5131F6-8494-4A38-ABBD-EDA8561DAA79}" type="pres">
      <dgm:prSet presAssocID="{3A26CCE9-8FA2-4CA8-B7A0-9E7619BB99AA}" presName="composite" presStyleCnt="0"/>
      <dgm:spPr/>
    </dgm:pt>
    <dgm:pt modelId="{6E8DDE44-C352-4DBA-8201-128916791499}" type="pres">
      <dgm:prSet presAssocID="{3A26CCE9-8FA2-4CA8-B7A0-9E7619BB99AA}" presName="imgShp" presStyleLbl="fgImgPlace1" presStyleIdx="1" presStyleCnt="3"/>
      <dgm:spPr/>
    </dgm:pt>
    <dgm:pt modelId="{138D78F7-3906-44A9-AE2E-D3CDD76B8E9C}" type="pres">
      <dgm:prSet presAssocID="{3A26CCE9-8FA2-4CA8-B7A0-9E7619BB99AA}" presName="txShp" presStyleLbl="node1" presStyleIdx="1" presStyleCnt="3">
        <dgm:presLayoutVars>
          <dgm:bulletEnabled val="1"/>
        </dgm:presLayoutVars>
      </dgm:prSet>
      <dgm:spPr/>
    </dgm:pt>
    <dgm:pt modelId="{0D968160-EB70-4015-A1C5-D32C53DEA18C}" type="pres">
      <dgm:prSet presAssocID="{D15FF8E7-C3AD-4C5B-8506-C5BC9825FA72}" presName="spacing" presStyleCnt="0"/>
      <dgm:spPr/>
    </dgm:pt>
    <dgm:pt modelId="{80912966-826A-4301-8D67-71312E5A5424}" type="pres">
      <dgm:prSet presAssocID="{FA76AED6-9571-4AA0-9226-87819F728E25}" presName="composite" presStyleCnt="0"/>
      <dgm:spPr/>
    </dgm:pt>
    <dgm:pt modelId="{38717B73-0B63-4853-ABEB-58C4B39BB830}" type="pres">
      <dgm:prSet presAssocID="{FA76AED6-9571-4AA0-9226-87819F728E25}" presName="imgShp" presStyleLbl="fgImgPlace1" presStyleIdx="2" presStyleCnt="3"/>
      <dgm:spPr/>
    </dgm:pt>
    <dgm:pt modelId="{F0BB214D-1B86-4275-8E44-4E9A54BE411B}" type="pres">
      <dgm:prSet presAssocID="{FA76AED6-9571-4AA0-9226-87819F728E25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5C2728-C9DE-465C-94CE-A3BB491956C2}" type="presOf" srcId="{FA76AED6-9571-4AA0-9226-87819F728E25}" destId="{F0BB214D-1B86-4275-8E44-4E9A54BE411B}" srcOrd="0" destOrd="0" presId="urn:microsoft.com/office/officeart/2005/8/layout/vList3"/>
    <dgm:cxn modelId="{3A00F778-4F1F-4288-9A42-7D4173A169B5}" type="presOf" srcId="{647D6E7D-12C3-4B27-B76D-57921C6BA079}" destId="{F9ED933B-4569-46A2-8C87-22B590FA8F19}" srcOrd="0" destOrd="0" presId="urn:microsoft.com/office/officeart/2005/8/layout/vList3"/>
    <dgm:cxn modelId="{62C9C285-759C-4D3F-AEA0-EA268FDB2312}" type="presOf" srcId="{AF3D2240-6842-4E4F-8D00-39B08B70C7D5}" destId="{9983B4E1-AF4D-40CE-9234-42458E3EB74E}" srcOrd="0" destOrd="0" presId="urn:microsoft.com/office/officeart/2005/8/layout/vList3"/>
    <dgm:cxn modelId="{394B0F9D-2A89-4C92-B91D-4CCF1D992251}" type="presOf" srcId="{3A26CCE9-8FA2-4CA8-B7A0-9E7619BB99AA}" destId="{138D78F7-3906-44A9-AE2E-D3CDD76B8E9C}" srcOrd="0" destOrd="0" presId="urn:microsoft.com/office/officeart/2005/8/layout/vList3"/>
    <dgm:cxn modelId="{4CC408B1-EAEF-484F-AAFC-72EC197ABD77}" srcId="{AF3D2240-6842-4E4F-8D00-39B08B70C7D5}" destId="{FA76AED6-9571-4AA0-9226-87819F728E25}" srcOrd="2" destOrd="0" parTransId="{D719499B-F360-4BC1-8B8D-66EA0C900828}" sibTransId="{B2A9AF0B-CCEF-4DF8-AF92-8B3873D42461}"/>
    <dgm:cxn modelId="{A575CDB1-E74A-486E-A2BB-B65CF126D873}" srcId="{AF3D2240-6842-4E4F-8D00-39B08B70C7D5}" destId="{3A26CCE9-8FA2-4CA8-B7A0-9E7619BB99AA}" srcOrd="1" destOrd="0" parTransId="{033645E3-A6EB-494A-A49E-671D09FA147A}" sibTransId="{D15FF8E7-C3AD-4C5B-8506-C5BC9825FA72}"/>
    <dgm:cxn modelId="{213FC0DF-ADC9-4902-B602-E4B9C733EE53}" srcId="{AF3D2240-6842-4E4F-8D00-39B08B70C7D5}" destId="{647D6E7D-12C3-4B27-B76D-57921C6BA079}" srcOrd="0" destOrd="0" parTransId="{880F1E33-B6E5-4124-9311-DB5B62CF1B3C}" sibTransId="{4CBDE236-ADCF-440A-A743-9151B9DC4A3F}"/>
    <dgm:cxn modelId="{5430C500-3AA4-4D57-9F9F-4EA2748F9670}" type="presParOf" srcId="{9983B4E1-AF4D-40CE-9234-42458E3EB74E}" destId="{577E70EE-3999-408D-8AC5-07598D052EE6}" srcOrd="0" destOrd="0" presId="urn:microsoft.com/office/officeart/2005/8/layout/vList3"/>
    <dgm:cxn modelId="{758D0419-FA1F-4DE2-AE93-2A067CB57040}" type="presParOf" srcId="{577E70EE-3999-408D-8AC5-07598D052EE6}" destId="{B2D68170-0266-42B0-AC0A-EDD44BF52BA5}" srcOrd="0" destOrd="0" presId="urn:microsoft.com/office/officeart/2005/8/layout/vList3"/>
    <dgm:cxn modelId="{4CC08BC9-CB41-4136-9D93-1112A2F1F11D}" type="presParOf" srcId="{577E70EE-3999-408D-8AC5-07598D052EE6}" destId="{F9ED933B-4569-46A2-8C87-22B590FA8F19}" srcOrd="1" destOrd="0" presId="urn:microsoft.com/office/officeart/2005/8/layout/vList3"/>
    <dgm:cxn modelId="{1EDCEED5-EFDD-4FE1-A6FC-81AC34E31514}" type="presParOf" srcId="{9983B4E1-AF4D-40CE-9234-42458E3EB74E}" destId="{98735454-5B38-4231-8252-7E7E20126988}" srcOrd="1" destOrd="0" presId="urn:microsoft.com/office/officeart/2005/8/layout/vList3"/>
    <dgm:cxn modelId="{499136A4-A13D-4D17-BBE5-3074C93900DA}" type="presParOf" srcId="{9983B4E1-AF4D-40CE-9234-42458E3EB74E}" destId="{FE5131F6-8494-4A38-ABBD-EDA8561DAA79}" srcOrd="2" destOrd="0" presId="urn:microsoft.com/office/officeart/2005/8/layout/vList3"/>
    <dgm:cxn modelId="{D1852E73-65F1-438A-9EBD-879D51C09412}" type="presParOf" srcId="{FE5131F6-8494-4A38-ABBD-EDA8561DAA79}" destId="{6E8DDE44-C352-4DBA-8201-128916791499}" srcOrd="0" destOrd="0" presId="urn:microsoft.com/office/officeart/2005/8/layout/vList3"/>
    <dgm:cxn modelId="{40EA910A-219B-4CF4-BCBB-ABD56C282BB8}" type="presParOf" srcId="{FE5131F6-8494-4A38-ABBD-EDA8561DAA79}" destId="{138D78F7-3906-44A9-AE2E-D3CDD76B8E9C}" srcOrd="1" destOrd="0" presId="urn:microsoft.com/office/officeart/2005/8/layout/vList3"/>
    <dgm:cxn modelId="{73ED12F6-BA84-46F2-9FC6-C899912AF5C7}" type="presParOf" srcId="{9983B4E1-AF4D-40CE-9234-42458E3EB74E}" destId="{0D968160-EB70-4015-A1C5-D32C53DEA18C}" srcOrd="3" destOrd="0" presId="urn:microsoft.com/office/officeart/2005/8/layout/vList3"/>
    <dgm:cxn modelId="{F2E67D1E-83D1-4596-BD01-E454663D6826}" type="presParOf" srcId="{9983B4E1-AF4D-40CE-9234-42458E3EB74E}" destId="{80912966-826A-4301-8D67-71312E5A5424}" srcOrd="4" destOrd="0" presId="urn:microsoft.com/office/officeart/2005/8/layout/vList3"/>
    <dgm:cxn modelId="{E6880234-7EEF-457B-B627-3C4F22FFF29B}" type="presParOf" srcId="{80912966-826A-4301-8D67-71312E5A5424}" destId="{38717B73-0B63-4853-ABEB-58C4B39BB830}" srcOrd="0" destOrd="0" presId="urn:microsoft.com/office/officeart/2005/8/layout/vList3"/>
    <dgm:cxn modelId="{544B3B58-00B2-4947-B311-39C25BD26C8F}" type="presParOf" srcId="{80912966-826A-4301-8D67-71312E5A5424}" destId="{F0BB214D-1B86-4275-8E44-4E9A54BE41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06BD5-C75D-4820-B093-8938811420D7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1469FD73-5979-487B-8E4E-266692E46F67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gm:t>
    </dgm:pt>
    <dgm:pt modelId="{366FD1AA-4C35-4343-BBE9-AB1827583197}" type="parTrans" cxnId="{69588FB0-06F4-480F-A0CC-34F9F8809035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3889FE3B-B5B7-468A-8533-CC16CC55540B}" type="sibTrans" cxnId="{69588FB0-06F4-480F-A0CC-34F9F8809035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D2B971FD-17AC-4D79-9F1E-C6BBD178790B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</a:t>
          </a:r>
        </a:p>
      </dgm:t>
    </dgm:pt>
    <dgm:pt modelId="{A7AE5E8C-B730-4ED9-A918-81BA801E8868}" type="parTrans" cxnId="{12CCD40C-41F7-49C6-B988-3C901EF20E2B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97147E97-0554-4E6F-9AC6-9E5CB89BDCBE}" type="sibTrans" cxnId="{12CCD40C-41F7-49C6-B988-3C901EF20E2B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5DC6745A-E3A6-406F-BD1B-64262C7D0D53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gm:t>
    </dgm:pt>
    <dgm:pt modelId="{6FCE9143-0E90-46DE-AE79-0ED9150910FF}" type="parTrans" cxnId="{E53BAD1F-A2D1-47FD-BBA6-B1F6CA947A1E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BE7F4971-7809-4C6C-815C-73DB2D69DDCA}" type="sibTrans" cxnId="{E53BAD1F-A2D1-47FD-BBA6-B1F6CA947A1E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B5196EB7-9861-4B0F-BC06-EA592068EDFE}" type="pres">
      <dgm:prSet presAssocID="{FAB06BD5-C75D-4820-B093-8938811420D7}" presName="Name0" presStyleCnt="0">
        <dgm:presLayoutVars>
          <dgm:dir/>
          <dgm:animLvl val="lvl"/>
          <dgm:resizeHandles val="exact"/>
        </dgm:presLayoutVars>
      </dgm:prSet>
      <dgm:spPr/>
    </dgm:pt>
    <dgm:pt modelId="{6FE3A8D3-2CD2-44D3-A31C-43DD29FA8A4B}" type="pres">
      <dgm:prSet presAssocID="{1469FD73-5979-487B-8E4E-266692E46F67}" presName="Name8" presStyleCnt="0"/>
      <dgm:spPr/>
    </dgm:pt>
    <dgm:pt modelId="{BA831369-9F39-4955-BAA8-CBE7E543D08D}" type="pres">
      <dgm:prSet presAssocID="{1469FD73-5979-487B-8E4E-266692E46F67}" presName="level" presStyleLbl="node1" presStyleIdx="0" presStyleCnt="3" custScaleX="164791" custLinFactNeighborX="20716">
        <dgm:presLayoutVars>
          <dgm:chMax val="1"/>
          <dgm:bulletEnabled val="1"/>
        </dgm:presLayoutVars>
      </dgm:prSet>
      <dgm:spPr/>
    </dgm:pt>
    <dgm:pt modelId="{9D30B4A3-3B20-42C9-A44E-5111557965A9}" type="pres">
      <dgm:prSet presAssocID="{1469FD73-5979-487B-8E4E-266692E46F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E74169-44FC-45B1-8CF3-D411E4D4BE84}" type="pres">
      <dgm:prSet presAssocID="{D2B971FD-17AC-4D79-9F1E-C6BBD178790B}" presName="Name8" presStyleCnt="0"/>
      <dgm:spPr/>
    </dgm:pt>
    <dgm:pt modelId="{B28C84EC-EC4E-4EE0-B38B-7272A6DCB37E}" type="pres">
      <dgm:prSet presAssocID="{D2B971FD-17AC-4D79-9F1E-C6BBD178790B}" presName="level" presStyleLbl="node1" presStyleIdx="1" presStyleCnt="3" custScaleX="110099" custLinFactNeighborX="-14554" custLinFactNeighborY="0">
        <dgm:presLayoutVars>
          <dgm:chMax val="1"/>
          <dgm:bulletEnabled val="1"/>
        </dgm:presLayoutVars>
      </dgm:prSet>
      <dgm:spPr/>
    </dgm:pt>
    <dgm:pt modelId="{0B4C5FB4-116A-403A-B34A-C964485B6631}" type="pres">
      <dgm:prSet presAssocID="{D2B971FD-17AC-4D79-9F1E-C6BBD1787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CF5AD4-C9FC-49E4-B8F2-05E3C9D15F57}" type="pres">
      <dgm:prSet presAssocID="{5DC6745A-E3A6-406F-BD1B-64262C7D0D53}" presName="Name8" presStyleCnt="0"/>
      <dgm:spPr/>
    </dgm:pt>
    <dgm:pt modelId="{29357619-F775-4703-9A60-4C2DF3324083}" type="pres">
      <dgm:prSet presAssocID="{5DC6745A-E3A6-406F-BD1B-64262C7D0D53}" presName="level" presStyleLbl="node1" presStyleIdx="2" presStyleCnt="3" custLinFactNeighborX="10406" custLinFactNeighborY="-1266">
        <dgm:presLayoutVars>
          <dgm:chMax val="1"/>
          <dgm:bulletEnabled val="1"/>
        </dgm:presLayoutVars>
      </dgm:prSet>
      <dgm:spPr/>
    </dgm:pt>
    <dgm:pt modelId="{6250C588-5945-4232-A867-56E3B370BFA0}" type="pres">
      <dgm:prSet presAssocID="{5DC6745A-E3A6-406F-BD1B-64262C7D0D5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CCD40C-41F7-49C6-B988-3C901EF20E2B}" srcId="{FAB06BD5-C75D-4820-B093-8938811420D7}" destId="{D2B971FD-17AC-4D79-9F1E-C6BBD178790B}" srcOrd="1" destOrd="0" parTransId="{A7AE5E8C-B730-4ED9-A918-81BA801E8868}" sibTransId="{97147E97-0554-4E6F-9AC6-9E5CB89BDCBE}"/>
    <dgm:cxn modelId="{8C53F517-9F8D-4D2B-9DD5-30918DC9BA10}" type="presOf" srcId="{D2B971FD-17AC-4D79-9F1E-C6BBD178790B}" destId="{B28C84EC-EC4E-4EE0-B38B-7272A6DCB37E}" srcOrd="0" destOrd="0" presId="urn:microsoft.com/office/officeart/2005/8/layout/pyramid1"/>
    <dgm:cxn modelId="{E53BAD1F-A2D1-47FD-BBA6-B1F6CA947A1E}" srcId="{FAB06BD5-C75D-4820-B093-8938811420D7}" destId="{5DC6745A-E3A6-406F-BD1B-64262C7D0D53}" srcOrd="2" destOrd="0" parTransId="{6FCE9143-0E90-46DE-AE79-0ED9150910FF}" sibTransId="{BE7F4971-7809-4C6C-815C-73DB2D69DDCA}"/>
    <dgm:cxn modelId="{DD58D62D-5181-4594-83E6-475AC4D6ACB5}" type="presOf" srcId="{1469FD73-5979-487B-8E4E-266692E46F67}" destId="{BA831369-9F39-4955-BAA8-CBE7E543D08D}" srcOrd="0" destOrd="0" presId="urn:microsoft.com/office/officeart/2005/8/layout/pyramid1"/>
    <dgm:cxn modelId="{25934B3D-4A72-4009-8E02-692A6BD480C3}" type="presOf" srcId="{FAB06BD5-C75D-4820-B093-8938811420D7}" destId="{B5196EB7-9861-4B0F-BC06-EA592068EDFE}" srcOrd="0" destOrd="0" presId="urn:microsoft.com/office/officeart/2005/8/layout/pyramid1"/>
    <dgm:cxn modelId="{4E4ACC59-B7C6-43B4-AD87-D6F0DA639A3E}" type="presOf" srcId="{1469FD73-5979-487B-8E4E-266692E46F67}" destId="{9D30B4A3-3B20-42C9-A44E-5111557965A9}" srcOrd="1" destOrd="0" presId="urn:microsoft.com/office/officeart/2005/8/layout/pyramid1"/>
    <dgm:cxn modelId="{94AE5280-4791-483F-981A-D238F1D7CBC2}" type="presOf" srcId="{5DC6745A-E3A6-406F-BD1B-64262C7D0D53}" destId="{6250C588-5945-4232-A867-56E3B370BFA0}" srcOrd="1" destOrd="0" presId="urn:microsoft.com/office/officeart/2005/8/layout/pyramid1"/>
    <dgm:cxn modelId="{876C71A9-8A2A-4EB5-9BC5-DE650DDC79F7}" type="presOf" srcId="{5DC6745A-E3A6-406F-BD1B-64262C7D0D53}" destId="{29357619-F775-4703-9A60-4C2DF3324083}" srcOrd="0" destOrd="0" presId="urn:microsoft.com/office/officeart/2005/8/layout/pyramid1"/>
    <dgm:cxn modelId="{69588FB0-06F4-480F-A0CC-34F9F8809035}" srcId="{FAB06BD5-C75D-4820-B093-8938811420D7}" destId="{1469FD73-5979-487B-8E4E-266692E46F67}" srcOrd="0" destOrd="0" parTransId="{366FD1AA-4C35-4343-BBE9-AB1827583197}" sibTransId="{3889FE3B-B5B7-468A-8533-CC16CC55540B}"/>
    <dgm:cxn modelId="{273F7BEC-DAD8-4C0F-AEB0-0FA9400B541B}" type="presOf" srcId="{D2B971FD-17AC-4D79-9F1E-C6BBD178790B}" destId="{0B4C5FB4-116A-403A-B34A-C964485B6631}" srcOrd="1" destOrd="0" presId="urn:microsoft.com/office/officeart/2005/8/layout/pyramid1"/>
    <dgm:cxn modelId="{C5FA948E-925E-4041-BDDD-68262F21F580}" type="presParOf" srcId="{B5196EB7-9861-4B0F-BC06-EA592068EDFE}" destId="{6FE3A8D3-2CD2-44D3-A31C-43DD29FA8A4B}" srcOrd="0" destOrd="0" presId="urn:microsoft.com/office/officeart/2005/8/layout/pyramid1"/>
    <dgm:cxn modelId="{93CF77C5-199A-4D9B-AF7D-DDED0C3CE9FF}" type="presParOf" srcId="{6FE3A8D3-2CD2-44D3-A31C-43DD29FA8A4B}" destId="{BA831369-9F39-4955-BAA8-CBE7E543D08D}" srcOrd="0" destOrd="0" presId="urn:microsoft.com/office/officeart/2005/8/layout/pyramid1"/>
    <dgm:cxn modelId="{D590D79A-5FF4-4F97-8443-D64F7558FFEF}" type="presParOf" srcId="{6FE3A8D3-2CD2-44D3-A31C-43DD29FA8A4B}" destId="{9D30B4A3-3B20-42C9-A44E-5111557965A9}" srcOrd="1" destOrd="0" presId="urn:microsoft.com/office/officeart/2005/8/layout/pyramid1"/>
    <dgm:cxn modelId="{0F882476-F15A-4A0F-8FAA-232AF2FE523B}" type="presParOf" srcId="{B5196EB7-9861-4B0F-BC06-EA592068EDFE}" destId="{DCE74169-44FC-45B1-8CF3-D411E4D4BE84}" srcOrd="1" destOrd="0" presId="urn:microsoft.com/office/officeart/2005/8/layout/pyramid1"/>
    <dgm:cxn modelId="{9152DD58-85F4-4039-B96F-DDF6D90C6DE7}" type="presParOf" srcId="{DCE74169-44FC-45B1-8CF3-D411E4D4BE84}" destId="{B28C84EC-EC4E-4EE0-B38B-7272A6DCB37E}" srcOrd="0" destOrd="0" presId="urn:microsoft.com/office/officeart/2005/8/layout/pyramid1"/>
    <dgm:cxn modelId="{0F72F6DE-9D72-4F3B-A7FA-7B41D64CA588}" type="presParOf" srcId="{DCE74169-44FC-45B1-8CF3-D411E4D4BE84}" destId="{0B4C5FB4-116A-403A-B34A-C964485B6631}" srcOrd="1" destOrd="0" presId="urn:microsoft.com/office/officeart/2005/8/layout/pyramid1"/>
    <dgm:cxn modelId="{2B2669D4-BE92-4C1E-8E01-77E56E47E5A9}" type="presParOf" srcId="{B5196EB7-9861-4B0F-BC06-EA592068EDFE}" destId="{94CF5AD4-C9FC-49E4-B8F2-05E3C9D15F57}" srcOrd="2" destOrd="0" presId="urn:microsoft.com/office/officeart/2005/8/layout/pyramid1"/>
    <dgm:cxn modelId="{67D0B317-E002-4702-A53F-C22B39667FE7}" type="presParOf" srcId="{94CF5AD4-C9FC-49E4-B8F2-05E3C9D15F57}" destId="{29357619-F775-4703-9A60-4C2DF3324083}" srcOrd="0" destOrd="0" presId="urn:microsoft.com/office/officeart/2005/8/layout/pyramid1"/>
    <dgm:cxn modelId="{73B04365-D4EB-4D5A-A979-38E01FF761D0}" type="presParOf" srcId="{94CF5AD4-C9FC-49E4-B8F2-05E3C9D15F57}" destId="{6250C588-5945-4232-A867-56E3B370BF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06BD5-C75D-4820-B093-8938811420D7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1469FD73-5979-487B-8E4E-266692E46F67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gm:t>
    </dgm:pt>
    <dgm:pt modelId="{366FD1AA-4C35-4343-BBE9-AB1827583197}" type="parTrans" cxnId="{69588FB0-06F4-480F-A0CC-34F9F8809035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3889FE3B-B5B7-468A-8533-CC16CC55540B}" type="sibTrans" cxnId="{69588FB0-06F4-480F-A0CC-34F9F8809035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D2B971FD-17AC-4D79-9F1E-C6BBD178790B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</a:t>
          </a:r>
        </a:p>
      </dgm:t>
    </dgm:pt>
    <dgm:pt modelId="{A7AE5E8C-B730-4ED9-A918-81BA801E8868}" type="parTrans" cxnId="{12CCD40C-41F7-49C6-B988-3C901EF20E2B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97147E97-0554-4E6F-9AC6-9E5CB89BDCBE}" type="sibTrans" cxnId="{12CCD40C-41F7-49C6-B988-3C901EF20E2B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5DC6745A-E3A6-406F-BD1B-64262C7D0D53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gm:t>
    </dgm:pt>
    <dgm:pt modelId="{6FCE9143-0E90-46DE-AE79-0ED9150910FF}" type="parTrans" cxnId="{E53BAD1F-A2D1-47FD-BBA6-B1F6CA947A1E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BE7F4971-7809-4C6C-815C-73DB2D69DDCA}" type="sibTrans" cxnId="{E53BAD1F-A2D1-47FD-BBA6-B1F6CA947A1E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B5196EB7-9861-4B0F-BC06-EA592068EDFE}" type="pres">
      <dgm:prSet presAssocID="{FAB06BD5-C75D-4820-B093-8938811420D7}" presName="Name0" presStyleCnt="0">
        <dgm:presLayoutVars>
          <dgm:dir/>
          <dgm:animLvl val="lvl"/>
          <dgm:resizeHandles val="exact"/>
        </dgm:presLayoutVars>
      </dgm:prSet>
      <dgm:spPr/>
    </dgm:pt>
    <dgm:pt modelId="{6FE3A8D3-2CD2-44D3-A31C-43DD29FA8A4B}" type="pres">
      <dgm:prSet presAssocID="{1469FD73-5979-487B-8E4E-266692E46F67}" presName="Name8" presStyleCnt="0"/>
      <dgm:spPr/>
    </dgm:pt>
    <dgm:pt modelId="{BA831369-9F39-4955-BAA8-CBE7E543D08D}" type="pres">
      <dgm:prSet presAssocID="{1469FD73-5979-487B-8E4E-266692E46F67}" presName="level" presStyleLbl="node1" presStyleIdx="0" presStyleCnt="3" custScaleX="164791" custLinFactNeighborX="20716">
        <dgm:presLayoutVars>
          <dgm:chMax val="1"/>
          <dgm:bulletEnabled val="1"/>
        </dgm:presLayoutVars>
      </dgm:prSet>
      <dgm:spPr/>
    </dgm:pt>
    <dgm:pt modelId="{9D30B4A3-3B20-42C9-A44E-5111557965A9}" type="pres">
      <dgm:prSet presAssocID="{1469FD73-5979-487B-8E4E-266692E46F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E74169-44FC-45B1-8CF3-D411E4D4BE84}" type="pres">
      <dgm:prSet presAssocID="{D2B971FD-17AC-4D79-9F1E-C6BBD178790B}" presName="Name8" presStyleCnt="0"/>
      <dgm:spPr/>
    </dgm:pt>
    <dgm:pt modelId="{B28C84EC-EC4E-4EE0-B38B-7272A6DCB37E}" type="pres">
      <dgm:prSet presAssocID="{D2B971FD-17AC-4D79-9F1E-C6BBD178790B}" presName="level" presStyleLbl="node1" presStyleIdx="1" presStyleCnt="3" custScaleX="110099" custLinFactNeighborX="-14554" custLinFactNeighborY="0">
        <dgm:presLayoutVars>
          <dgm:chMax val="1"/>
          <dgm:bulletEnabled val="1"/>
        </dgm:presLayoutVars>
      </dgm:prSet>
      <dgm:spPr/>
    </dgm:pt>
    <dgm:pt modelId="{0B4C5FB4-116A-403A-B34A-C964485B6631}" type="pres">
      <dgm:prSet presAssocID="{D2B971FD-17AC-4D79-9F1E-C6BBD1787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CF5AD4-C9FC-49E4-B8F2-05E3C9D15F57}" type="pres">
      <dgm:prSet presAssocID="{5DC6745A-E3A6-406F-BD1B-64262C7D0D53}" presName="Name8" presStyleCnt="0"/>
      <dgm:spPr/>
    </dgm:pt>
    <dgm:pt modelId="{29357619-F775-4703-9A60-4C2DF3324083}" type="pres">
      <dgm:prSet presAssocID="{5DC6745A-E3A6-406F-BD1B-64262C7D0D53}" presName="level" presStyleLbl="node1" presStyleIdx="2" presStyleCnt="3" custLinFactNeighborX="10406" custLinFactNeighborY="-1266">
        <dgm:presLayoutVars>
          <dgm:chMax val="1"/>
          <dgm:bulletEnabled val="1"/>
        </dgm:presLayoutVars>
      </dgm:prSet>
      <dgm:spPr/>
    </dgm:pt>
    <dgm:pt modelId="{6250C588-5945-4232-A867-56E3B370BFA0}" type="pres">
      <dgm:prSet presAssocID="{5DC6745A-E3A6-406F-BD1B-64262C7D0D5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CCD40C-41F7-49C6-B988-3C901EF20E2B}" srcId="{FAB06BD5-C75D-4820-B093-8938811420D7}" destId="{D2B971FD-17AC-4D79-9F1E-C6BBD178790B}" srcOrd="1" destOrd="0" parTransId="{A7AE5E8C-B730-4ED9-A918-81BA801E8868}" sibTransId="{97147E97-0554-4E6F-9AC6-9E5CB89BDCBE}"/>
    <dgm:cxn modelId="{8C53F517-9F8D-4D2B-9DD5-30918DC9BA10}" type="presOf" srcId="{D2B971FD-17AC-4D79-9F1E-C6BBD178790B}" destId="{B28C84EC-EC4E-4EE0-B38B-7272A6DCB37E}" srcOrd="0" destOrd="0" presId="urn:microsoft.com/office/officeart/2005/8/layout/pyramid1"/>
    <dgm:cxn modelId="{E53BAD1F-A2D1-47FD-BBA6-B1F6CA947A1E}" srcId="{FAB06BD5-C75D-4820-B093-8938811420D7}" destId="{5DC6745A-E3A6-406F-BD1B-64262C7D0D53}" srcOrd="2" destOrd="0" parTransId="{6FCE9143-0E90-46DE-AE79-0ED9150910FF}" sibTransId="{BE7F4971-7809-4C6C-815C-73DB2D69DDCA}"/>
    <dgm:cxn modelId="{DD58D62D-5181-4594-83E6-475AC4D6ACB5}" type="presOf" srcId="{1469FD73-5979-487B-8E4E-266692E46F67}" destId="{BA831369-9F39-4955-BAA8-CBE7E543D08D}" srcOrd="0" destOrd="0" presId="urn:microsoft.com/office/officeart/2005/8/layout/pyramid1"/>
    <dgm:cxn modelId="{25934B3D-4A72-4009-8E02-692A6BD480C3}" type="presOf" srcId="{FAB06BD5-C75D-4820-B093-8938811420D7}" destId="{B5196EB7-9861-4B0F-BC06-EA592068EDFE}" srcOrd="0" destOrd="0" presId="urn:microsoft.com/office/officeart/2005/8/layout/pyramid1"/>
    <dgm:cxn modelId="{4E4ACC59-B7C6-43B4-AD87-D6F0DA639A3E}" type="presOf" srcId="{1469FD73-5979-487B-8E4E-266692E46F67}" destId="{9D30B4A3-3B20-42C9-A44E-5111557965A9}" srcOrd="1" destOrd="0" presId="urn:microsoft.com/office/officeart/2005/8/layout/pyramid1"/>
    <dgm:cxn modelId="{94AE5280-4791-483F-981A-D238F1D7CBC2}" type="presOf" srcId="{5DC6745A-E3A6-406F-BD1B-64262C7D0D53}" destId="{6250C588-5945-4232-A867-56E3B370BFA0}" srcOrd="1" destOrd="0" presId="urn:microsoft.com/office/officeart/2005/8/layout/pyramid1"/>
    <dgm:cxn modelId="{876C71A9-8A2A-4EB5-9BC5-DE650DDC79F7}" type="presOf" srcId="{5DC6745A-E3A6-406F-BD1B-64262C7D0D53}" destId="{29357619-F775-4703-9A60-4C2DF3324083}" srcOrd="0" destOrd="0" presId="urn:microsoft.com/office/officeart/2005/8/layout/pyramid1"/>
    <dgm:cxn modelId="{69588FB0-06F4-480F-A0CC-34F9F8809035}" srcId="{FAB06BD5-C75D-4820-B093-8938811420D7}" destId="{1469FD73-5979-487B-8E4E-266692E46F67}" srcOrd="0" destOrd="0" parTransId="{366FD1AA-4C35-4343-BBE9-AB1827583197}" sibTransId="{3889FE3B-B5B7-468A-8533-CC16CC55540B}"/>
    <dgm:cxn modelId="{273F7BEC-DAD8-4C0F-AEB0-0FA9400B541B}" type="presOf" srcId="{D2B971FD-17AC-4D79-9F1E-C6BBD178790B}" destId="{0B4C5FB4-116A-403A-B34A-C964485B6631}" srcOrd="1" destOrd="0" presId="urn:microsoft.com/office/officeart/2005/8/layout/pyramid1"/>
    <dgm:cxn modelId="{C5FA948E-925E-4041-BDDD-68262F21F580}" type="presParOf" srcId="{B5196EB7-9861-4B0F-BC06-EA592068EDFE}" destId="{6FE3A8D3-2CD2-44D3-A31C-43DD29FA8A4B}" srcOrd="0" destOrd="0" presId="urn:microsoft.com/office/officeart/2005/8/layout/pyramid1"/>
    <dgm:cxn modelId="{93CF77C5-199A-4D9B-AF7D-DDED0C3CE9FF}" type="presParOf" srcId="{6FE3A8D3-2CD2-44D3-A31C-43DD29FA8A4B}" destId="{BA831369-9F39-4955-BAA8-CBE7E543D08D}" srcOrd="0" destOrd="0" presId="urn:microsoft.com/office/officeart/2005/8/layout/pyramid1"/>
    <dgm:cxn modelId="{D590D79A-5FF4-4F97-8443-D64F7558FFEF}" type="presParOf" srcId="{6FE3A8D3-2CD2-44D3-A31C-43DD29FA8A4B}" destId="{9D30B4A3-3B20-42C9-A44E-5111557965A9}" srcOrd="1" destOrd="0" presId="urn:microsoft.com/office/officeart/2005/8/layout/pyramid1"/>
    <dgm:cxn modelId="{0F882476-F15A-4A0F-8FAA-232AF2FE523B}" type="presParOf" srcId="{B5196EB7-9861-4B0F-BC06-EA592068EDFE}" destId="{DCE74169-44FC-45B1-8CF3-D411E4D4BE84}" srcOrd="1" destOrd="0" presId="urn:microsoft.com/office/officeart/2005/8/layout/pyramid1"/>
    <dgm:cxn modelId="{9152DD58-85F4-4039-B96F-DDF6D90C6DE7}" type="presParOf" srcId="{DCE74169-44FC-45B1-8CF3-D411E4D4BE84}" destId="{B28C84EC-EC4E-4EE0-B38B-7272A6DCB37E}" srcOrd="0" destOrd="0" presId="urn:microsoft.com/office/officeart/2005/8/layout/pyramid1"/>
    <dgm:cxn modelId="{0F72F6DE-9D72-4F3B-A7FA-7B41D64CA588}" type="presParOf" srcId="{DCE74169-44FC-45B1-8CF3-D411E4D4BE84}" destId="{0B4C5FB4-116A-403A-B34A-C964485B6631}" srcOrd="1" destOrd="0" presId="urn:microsoft.com/office/officeart/2005/8/layout/pyramid1"/>
    <dgm:cxn modelId="{2B2669D4-BE92-4C1E-8E01-77E56E47E5A9}" type="presParOf" srcId="{B5196EB7-9861-4B0F-BC06-EA592068EDFE}" destId="{94CF5AD4-C9FC-49E4-B8F2-05E3C9D15F57}" srcOrd="2" destOrd="0" presId="urn:microsoft.com/office/officeart/2005/8/layout/pyramid1"/>
    <dgm:cxn modelId="{67D0B317-E002-4702-A53F-C22B39667FE7}" type="presParOf" srcId="{94CF5AD4-C9FC-49E4-B8F2-05E3C9D15F57}" destId="{29357619-F775-4703-9A60-4C2DF3324083}" srcOrd="0" destOrd="0" presId="urn:microsoft.com/office/officeart/2005/8/layout/pyramid1"/>
    <dgm:cxn modelId="{73B04365-D4EB-4D5A-A979-38E01FF761D0}" type="presParOf" srcId="{94CF5AD4-C9FC-49E4-B8F2-05E3C9D15F57}" destId="{6250C588-5945-4232-A867-56E3B370BF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06BD5-C75D-4820-B093-8938811420D7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1469FD73-5979-487B-8E4E-266692E46F67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gm:t>
    </dgm:pt>
    <dgm:pt modelId="{366FD1AA-4C35-4343-BBE9-AB1827583197}" type="parTrans" cxnId="{69588FB0-06F4-480F-A0CC-34F9F8809035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3889FE3B-B5B7-468A-8533-CC16CC55540B}" type="sibTrans" cxnId="{69588FB0-06F4-480F-A0CC-34F9F8809035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D2B971FD-17AC-4D79-9F1E-C6BBD178790B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</a:t>
          </a:r>
        </a:p>
      </dgm:t>
    </dgm:pt>
    <dgm:pt modelId="{A7AE5E8C-B730-4ED9-A918-81BA801E8868}" type="parTrans" cxnId="{12CCD40C-41F7-49C6-B988-3C901EF20E2B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97147E97-0554-4E6F-9AC6-9E5CB89BDCBE}" type="sibTrans" cxnId="{12CCD40C-41F7-49C6-B988-3C901EF20E2B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5DC6745A-E3A6-406F-BD1B-64262C7D0D53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gm:t>
    </dgm:pt>
    <dgm:pt modelId="{6FCE9143-0E90-46DE-AE79-0ED9150910FF}" type="parTrans" cxnId="{E53BAD1F-A2D1-47FD-BBA6-B1F6CA947A1E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BE7F4971-7809-4C6C-815C-73DB2D69DDCA}" type="sibTrans" cxnId="{E53BAD1F-A2D1-47FD-BBA6-B1F6CA947A1E}">
      <dgm:prSet/>
      <dgm:spPr/>
      <dgm:t>
        <a:bodyPr/>
        <a:lstStyle/>
        <a:p>
          <a:endParaRPr lang="pt-BR" sz="2800" b="1">
            <a:latin typeface="PMingLiU-ExtB" panose="02020500000000000000" pitchFamily="18" charset="-120"/>
            <a:ea typeface="PMingLiU-ExtB" panose="02020500000000000000" pitchFamily="18" charset="-120"/>
          </a:endParaRPr>
        </a:p>
      </dgm:t>
    </dgm:pt>
    <dgm:pt modelId="{B5196EB7-9861-4B0F-BC06-EA592068EDFE}" type="pres">
      <dgm:prSet presAssocID="{FAB06BD5-C75D-4820-B093-8938811420D7}" presName="Name0" presStyleCnt="0">
        <dgm:presLayoutVars>
          <dgm:dir/>
          <dgm:animLvl val="lvl"/>
          <dgm:resizeHandles val="exact"/>
        </dgm:presLayoutVars>
      </dgm:prSet>
      <dgm:spPr/>
    </dgm:pt>
    <dgm:pt modelId="{6FE3A8D3-2CD2-44D3-A31C-43DD29FA8A4B}" type="pres">
      <dgm:prSet presAssocID="{1469FD73-5979-487B-8E4E-266692E46F67}" presName="Name8" presStyleCnt="0"/>
      <dgm:spPr/>
    </dgm:pt>
    <dgm:pt modelId="{BA831369-9F39-4955-BAA8-CBE7E543D08D}" type="pres">
      <dgm:prSet presAssocID="{1469FD73-5979-487B-8E4E-266692E46F67}" presName="level" presStyleLbl="node1" presStyleIdx="0" presStyleCnt="3" custScaleX="164791" custLinFactNeighborX="20716">
        <dgm:presLayoutVars>
          <dgm:chMax val="1"/>
          <dgm:bulletEnabled val="1"/>
        </dgm:presLayoutVars>
      </dgm:prSet>
      <dgm:spPr/>
    </dgm:pt>
    <dgm:pt modelId="{9D30B4A3-3B20-42C9-A44E-5111557965A9}" type="pres">
      <dgm:prSet presAssocID="{1469FD73-5979-487B-8E4E-266692E46F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E74169-44FC-45B1-8CF3-D411E4D4BE84}" type="pres">
      <dgm:prSet presAssocID="{D2B971FD-17AC-4D79-9F1E-C6BBD178790B}" presName="Name8" presStyleCnt="0"/>
      <dgm:spPr/>
    </dgm:pt>
    <dgm:pt modelId="{B28C84EC-EC4E-4EE0-B38B-7272A6DCB37E}" type="pres">
      <dgm:prSet presAssocID="{D2B971FD-17AC-4D79-9F1E-C6BBD178790B}" presName="level" presStyleLbl="node1" presStyleIdx="1" presStyleCnt="3" custScaleX="110099" custLinFactNeighborX="-14554" custLinFactNeighborY="0">
        <dgm:presLayoutVars>
          <dgm:chMax val="1"/>
          <dgm:bulletEnabled val="1"/>
        </dgm:presLayoutVars>
      </dgm:prSet>
      <dgm:spPr/>
    </dgm:pt>
    <dgm:pt modelId="{0B4C5FB4-116A-403A-B34A-C964485B6631}" type="pres">
      <dgm:prSet presAssocID="{D2B971FD-17AC-4D79-9F1E-C6BBD1787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CF5AD4-C9FC-49E4-B8F2-05E3C9D15F57}" type="pres">
      <dgm:prSet presAssocID="{5DC6745A-E3A6-406F-BD1B-64262C7D0D53}" presName="Name8" presStyleCnt="0"/>
      <dgm:spPr/>
    </dgm:pt>
    <dgm:pt modelId="{29357619-F775-4703-9A60-4C2DF3324083}" type="pres">
      <dgm:prSet presAssocID="{5DC6745A-E3A6-406F-BD1B-64262C7D0D53}" presName="level" presStyleLbl="node1" presStyleIdx="2" presStyleCnt="3" custLinFactNeighborX="10406" custLinFactNeighborY="-1266">
        <dgm:presLayoutVars>
          <dgm:chMax val="1"/>
          <dgm:bulletEnabled val="1"/>
        </dgm:presLayoutVars>
      </dgm:prSet>
      <dgm:spPr/>
    </dgm:pt>
    <dgm:pt modelId="{6250C588-5945-4232-A867-56E3B370BFA0}" type="pres">
      <dgm:prSet presAssocID="{5DC6745A-E3A6-406F-BD1B-64262C7D0D5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CCD40C-41F7-49C6-B988-3C901EF20E2B}" srcId="{FAB06BD5-C75D-4820-B093-8938811420D7}" destId="{D2B971FD-17AC-4D79-9F1E-C6BBD178790B}" srcOrd="1" destOrd="0" parTransId="{A7AE5E8C-B730-4ED9-A918-81BA801E8868}" sibTransId="{97147E97-0554-4E6F-9AC6-9E5CB89BDCBE}"/>
    <dgm:cxn modelId="{8C53F517-9F8D-4D2B-9DD5-30918DC9BA10}" type="presOf" srcId="{D2B971FD-17AC-4D79-9F1E-C6BBD178790B}" destId="{B28C84EC-EC4E-4EE0-B38B-7272A6DCB37E}" srcOrd="0" destOrd="0" presId="urn:microsoft.com/office/officeart/2005/8/layout/pyramid1"/>
    <dgm:cxn modelId="{E53BAD1F-A2D1-47FD-BBA6-B1F6CA947A1E}" srcId="{FAB06BD5-C75D-4820-B093-8938811420D7}" destId="{5DC6745A-E3A6-406F-BD1B-64262C7D0D53}" srcOrd="2" destOrd="0" parTransId="{6FCE9143-0E90-46DE-AE79-0ED9150910FF}" sibTransId="{BE7F4971-7809-4C6C-815C-73DB2D69DDCA}"/>
    <dgm:cxn modelId="{DD58D62D-5181-4594-83E6-475AC4D6ACB5}" type="presOf" srcId="{1469FD73-5979-487B-8E4E-266692E46F67}" destId="{BA831369-9F39-4955-BAA8-CBE7E543D08D}" srcOrd="0" destOrd="0" presId="urn:microsoft.com/office/officeart/2005/8/layout/pyramid1"/>
    <dgm:cxn modelId="{25934B3D-4A72-4009-8E02-692A6BD480C3}" type="presOf" srcId="{FAB06BD5-C75D-4820-B093-8938811420D7}" destId="{B5196EB7-9861-4B0F-BC06-EA592068EDFE}" srcOrd="0" destOrd="0" presId="urn:microsoft.com/office/officeart/2005/8/layout/pyramid1"/>
    <dgm:cxn modelId="{4E4ACC59-B7C6-43B4-AD87-D6F0DA639A3E}" type="presOf" srcId="{1469FD73-5979-487B-8E4E-266692E46F67}" destId="{9D30B4A3-3B20-42C9-A44E-5111557965A9}" srcOrd="1" destOrd="0" presId="urn:microsoft.com/office/officeart/2005/8/layout/pyramid1"/>
    <dgm:cxn modelId="{94AE5280-4791-483F-981A-D238F1D7CBC2}" type="presOf" srcId="{5DC6745A-E3A6-406F-BD1B-64262C7D0D53}" destId="{6250C588-5945-4232-A867-56E3B370BFA0}" srcOrd="1" destOrd="0" presId="urn:microsoft.com/office/officeart/2005/8/layout/pyramid1"/>
    <dgm:cxn modelId="{876C71A9-8A2A-4EB5-9BC5-DE650DDC79F7}" type="presOf" srcId="{5DC6745A-E3A6-406F-BD1B-64262C7D0D53}" destId="{29357619-F775-4703-9A60-4C2DF3324083}" srcOrd="0" destOrd="0" presId="urn:microsoft.com/office/officeart/2005/8/layout/pyramid1"/>
    <dgm:cxn modelId="{69588FB0-06F4-480F-A0CC-34F9F8809035}" srcId="{FAB06BD5-C75D-4820-B093-8938811420D7}" destId="{1469FD73-5979-487B-8E4E-266692E46F67}" srcOrd="0" destOrd="0" parTransId="{366FD1AA-4C35-4343-BBE9-AB1827583197}" sibTransId="{3889FE3B-B5B7-468A-8533-CC16CC55540B}"/>
    <dgm:cxn modelId="{273F7BEC-DAD8-4C0F-AEB0-0FA9400B541B}" type="presOf" srcId="{D2B971FD-17AC-4D79-9F1E-C6BBD178790B}" destId="{0B4C5FB4-116A-403A-B34A-C964485B6631}" srcOrd="1" destOrd="0" presId="urn:microsoft.com/office/officeart/2005/8/layout/pyramid1"/>
    <dgm:cxn modelId="{C5FA948E-925E-4041-BDDD-68262F21F580}" type="presParOf" srcId="{B5196EB7-9861-4B0F-BC06-EA592068EDFE}" destId="{6FE3A8D3-2CD2-44D3-A31C-43DD29FA8A4B}" srcOrd="0" destOrd="0" presId="urn:microsoft.com/office/officeart/2005/8/layout/pyramid1"/>
    <dgm:cxn modelId="{93CF77C5-199A-4D9B-AF7D-DDED0C3CE9FF}" type="presParOf" srcId="{6FE3A8D3-2CD2-44D3-A31C-43DD29FA8A4B}" destId="{BA831369-9F39-4955-BAA8-CBE7E543D08D}" srcOrd="0" destOrd="0" presId="urn:microsoft.com/office/officeart/2005/8/layout/pyramid1"/>
    <dgm:cxn modelId="{D590D79A-5FF4-4F97-8443-D64F7558FFEF}" type="presParOf" srcId="{6FE3A8D3-2CD2-44D3-A31C-43DD29FA8A4B}" destId="{9D30B4A3-3B20-42C9-A44E-5111557965A9}" srcOrd="1" destOrd="0" presId="urn:microsoft.com/office/officeart/2005/8/layout/pyramid1"/>
    <dgm:cxn modelId="{0F882476-F15A-4A0F-8FAA-232AF2FE523B}" type="presParOf" srcId="{B5196EB7-9861-4B0F-BC06-EA592068EDFE}" destId="{DCE74169-44FC-45B1-8CF3-D411E4D4BE84}" srcOrd="1" destOrd="0" presId="urn:microsoft.com/office/officeart/2005/8/layout/pyramid1"/>
    <dgm:cxn modelId="{9152DD58-85F4-4039-B96F-DDF6D90C6DE7}" type="presParOf" srcId="{DCE74169-44FC-45B1-8CF3-D411E4D4BE84}" destId="{B28C84EC-EC4E-4EE0-B38B-7272A6DCB37E}" srcOrd="0" destOrd="0" presId="urn:microsoft.com/office/officeart/2005/8/layout/pyramid1"/>
    <dgm:cxn modelId="{0F72F6DE-9D72-4F3B-A7FA-7B41D64CA588}" type="presParOf" srcId="{DCE74169-44FC-45B1-8CF3-D411E4D4BE84}" destId="{0B4C5FB4-116A-403A-B34A-C964485B6631}" srcOrd="1" destOrd="0" presId="urn:microsoft.com/office/officeart/2005/8/layout/pyramid1"/>
    <dgm:cxn modelId="{2B2669D4-BE92-4C1E-8E01-77E56E47E5A9}" type="presParOf" srcId="{B5196EB7-9861-4B0F-BC06-EA592068EDFE}" destId="{94CF5AD4-C9FC-49E4-B8F2-05E3C9D15F57}" srcOrd="2" destOrd="0" presId="urn:microsoft.com/office/officeart/2005/8/layout/pyramid1"/>
    <dgm:cxn modelId="{67D0B317-E002-4702-A53F-C22B39667FE7}" type="presParOf" srcId="{94CF5AD4-C9FC-49E4-B8F2-05E3C9D15F57}" destId="{29357619-F775-4703-9A60-4C2DF3324083}" srcOrd="0" destOrd="0" presId="urn:microsoft.com/office/officeart/2005/8/layout/pyramid1"/>
    <dgm:cxn modelId="{73B04365-D4EB-4D5A-A979-38E01FF761D0}" type="presParOf" srcId="{94CF5AD4-C9FC-49E4-B8F2-05E3C9D15F57}" destId="{6250C588-5945-4232-A867-56E3B370BF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B06BD5-C75D-4820-B093-8938811420D7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1469FD73-5979-487B-8E4E-266692E46F67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gm:t>
    </dgm:pt>
    <dgm:pt modelId="{366FD1AA-4C35-4343-BBE9-AB1827583197}" type="parTrans" cxnId="{69588FB0-06F4-480F-A0CC-34F9F8809035}">
      <dgm:prSet/>
      <dgm:spPr/>
      <dgm:t>
        <a:bodyPr/>
        <a:lstStyle/>
        <a:p>
          <a:endParaRPr lang="pt-BR" sz="2400" b="1"/>
        </a:p>
      </dgm:t>
    </dgm:pt>
    <dgm:pt modelId="{3889FE3B-B5B7-468A-8533-CC16CC55540B}" type="sibTrans" cxnId="{69588FB0-06F4-480F-A0CC-34F9F8809035}">
      <dgm:prSet/>
      <dgm:spPr/>
      <dgm:t>
        <a:bodyPr/>
        <a:lstStyle/>
        <a:p>
          <a:endParaRPr lang="pt-BR" sz="2400" b="1"/>
        </a:p>
      </dgm:t>
    </dgm:pt>
    <dgm:pt modelId="{D2B971FD-17AC-4D79-9F1E-C6BBD178790B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 </a:t>
          </a:r>
        </a:p>
      </dgm:t>
    </dgm:pt>
    <dgm:pt modelId="{A7AE5E8C-B730-4ED9-A918-81BA801E8868}" type="parTrans" cxnId="{12CCD40C-41F7-49C6-B988-3C901EF20E2B}">
      <dgm:prSet/>
      <dgm:spPr/>
      <dgm:t>
        <a:bodyPr/>
        <a:lstStyle/>
        <a:p>
          <a:endParaRPr lang="pt-BR" sz="2400" b="1"/>
        </a:p>
      </dgm:t>
    </dgm:pt>
    <dgm:pt modelId="{97147E97-0554-4E6F-9AC6-9E5CB89BDCBE}" type="sibTrans" cxnId="{12CCD40C-41F7-49C6-B988-3C901EF20E2B}">
      <dgm:prSet/>
      <dgm:spPr/>
      <dgm:t>
        <a:bodyPr/>
        <a:lstStyle/>
        <a:p>
          <a:endParaRPr lang="pt-BR" sz="2400" b="1"/>
        </a:p>
      </dgm:t>
    </dgm:pt>
    <dgm:pt modelId="{5DC6745A-E3A6-406F-BD1B-64262C7D0D53}">
      <dgm:prSet phldrT="[Texto]" custT="1"/>
      <dgm:spPr/>
      <dgm:t>
        <a:bodyPr/>
        <a:lstStyle/>
        <a:p>
          <a:r>
            <a:rPr lang="pt-BR" sz="3200" b="1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gm:t>
    </dgm:pt>
    <dgm:pt modelId="{6FCE9143-0E90-46DE-AE79-0ED9150910FF}" type="parTrans" cxnId="{E53BAD1F-A2D1-47FD-BBA6-B1F6CA947A1E}">
      <dgm:prSet/>
      <dgm:spPr/>
      <dgm:t>
        <a:bodyPr/>
        <a:lstStyle/>
        <a:p>
          <a:endParaRPr lang="pt-BR" sz="2400" b="1"/>
        </a:p>
      </dgm:t>
    </dgm:pt>
    <dgm:pt modelId="{BE7F4971-7809-4C6C-815C-73DB2D69DDCA}" type="sibTrans" cxnId="{E53BAD1F-A2D1-47FD-BBA6-B1F6CA947A1E}">
      <dgm:prSet/>
      <dgm:spPr/>
      <dgm:t>
        <a:bodyPr/>
        <a:lstStyle/>
        <a:p>
          <a:endParaRPr lang="pt-BR" sz="2400" b="1"/>
        </a:p>
      </dgm:t>
    </dgm:pt>
    <dgm:pt modelId="{B5196EB7-9861-4B0F-BC06-EA592068EDFE}" type="pres">
      <dgm:prSet presAssocID="{FAB06BD5-C75D-4820-B093-8938811420D7}" presName="Name0" presStyleCnt="0">
        <dgm:presLayoutVars>
          <dgm:dir/>
          <dgm:animLvl val="lvl"/>
          <dgm:resizeHandles val="exact"/>
        </dgm:presLayoutVars>
      </dgm:prSet>
      <dgm:spPr/>
    </dgm:pt>
    <dgm:pt modelId="{6FE3A8D3-2CD2-44D3-A31C-43DD29FA8A4B}" type="pres">
      <dgm:prSet presAssocID="{1469FD73-5979-487B-8E4E-266692E46F67}" presName="Name8" presStyleCnt="0"/>
      <dgm:spPr/>
    </dgm:pt>
    <dgm:pt modelId="{BA831369-9F39-4955-BAA8-CBE7E543D08D}" type="pres">
      <dgm:prSet presAssocID="{1469FD73-5979-487B-8E4E-266692E46F67}" presName="level" presStyleLbl="node1" presStyleIdx="0" presStyleCnt="3" custScaleX="138495" custLinFactNeighborX="-6572">
        <dgm:presLayoutVars>
          <dgm:chMax val="1"/>
          <dgm:bulletEnabled val="1"/>
        </dgm:presLayoutVars>
      </dgm:prSet>
      <dgm:spPr/>
    </dgm:pt>
    <dgm:pt modelId="{9D30B4A3-3B20-42C9-A44E-5111557965A9}" type="pres">
      <dgm:prSet presAssocID="{1469FD73-5979-487B-8E4E-266692E46F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E74169-44FC-45B1-8CF3-D411E4D4BE84}" type="pres">
      <dgm:prSet presAssocID="{D2B971FD-17AC-4D79-9F1E-C6BBD178790B}" presName="Name8" presStyleCnt="0"/>
      <dgm:spPr/>
    </dgm:pt>
    <dgm:pt modelId="{B28C84EC-EC4E-4EE0-B38B-7272A6DCB37E}" type="pres">
      <dgm:prSet presAssocID="{D2B971FD-17AC-4D79-9F1E-C6BBD178790B}" presName="level" presStyleLbl="node1" presStyleIdx="1" presStyleCnt="3" custLinFactNeighborX="-25000">
        <dgm:presLayoutVars>
          <dgm:chMax val="1"/>
          <dgm:bulletEnabled val="1"/>
        </dgm:presLayoutVars>
      </dgm:prSet>
      <dgm:spPr/>
    </dgm:pt>
    <dgm:pt modelId="{0B4C5FB4-116A-403A-B34A-C964485B6631}" type="pres">
      <dgm:prSet presAssocID="{D2B971FD-17AC-4D79-9F1E-C6BBD1787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CF5AD4-C9FC-49E4-B8F2-05E3C9D15F57}" type="pres">
      <dgm:prSet presAssocID="{5DC6745A-E3A6-406F-BD1B-64262C7D0D53}" presName="Name8" presStyleCnt="0"/>
      <dgm:spPr/>
    </dgm:pt>
    <dgm:pt modelId="{29357619-F775-4703-9A60-4C2DF3324083}" type="pres">
      <dgm:prSet presAssocID="{5DC6745A-E3A6-406F-BD1B-64262C7D0D53}" presName="level" presStyleLbl="node1" presStyleIdx="2" presStyleCnt="3" custLinFactNeighborX="10406" custLinFactNeighborY="-1266">
        <dgm:presLayoutVars>
          <dgm:chMax val="1"/>
          <dgm:bulletEnabled val="1"/>
        </dgm:presLayoutVars>
      </dgm:prSet>
      <dgm:spPr/>
    </dgm:pt>
    <dgm:pt modelId="{6250C588-5945-4232-A867-56E3B370BFA0}" type="pres">
      <dgm:prSet presAssocID="{5DC6745A-E3A6-406F-BD1B-64262C7D0D5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CCD40C-41F7-49C6-B988-3C901EF20E2B}" srcId="{FAB06BD5-C75D-4820-B093-8938811420D7}" destId="{D2B971FD-17AC-4D79-9F1E-C6BBD178790B}" srcOrd="1" destOrd="0" parTransId="{A7AE5E8C-B730-4ED9-A918-81BA801E8868}" sibTransId="{97147E97-0554-4E6F-9AC6-9E5CB89BDCBE}"/>
    <dgm:cxn modelId="{8C53F517-9F8D-4D2B-9DD5-30918DC9BA10}" type="presOf" srcId="{D2B971FD-17AC-4D79-9F1E-C6BBD178790B}" destId="{B28C84EC-EC4E-4EE0-B38B-7272A6DCB37E}" srcOrd="0" destOrd="0" presId="urn:microsoft.com/office/officeart/2005/8/layout/pyramid1"/>
    <dgm:cxn modelId="{E53BAD1F-A2D1-47FD-BBA6-B1F6CA947A1E}" srcId="{FAB06BD5-C75D-4820-B093-8938811420D7}" destId="{5DC6745A-E3A6-406F-BD1B-64262C7D0D53}" srcOrd="2" destOrd="0" parTransId="{6FCE9143-0E90-46DE-AE79-0ED9150910FF}" sibTransId="{BE7F4971-7809-4C6C-815C-73DB2D69DDCA}"/>
    <dgm:cxn modelId="{DD58D62D-5181-4594-83E6-475AC4D6ACB5}" type="presOf" srcId="{1469FD73-5979-487B-8E4E-266692E46F67}" destId="{BA831369-9F39-4955-BAA8-CBE7E543D08D}" srcOrd="0" destOrd="0" presId="urn:microsoft.com/office/officeart/2005/8/layout/pyramid1"/>
    <dgm:cxn modelId="{25934B3D-4A72-4009-8E02-692A6BD480C3}" type="presOf" srcId="{FAB06BD5-C75D-4820-B093-8938811420D7}" destId="{B5196EB7-9861-4B0F-BC06-EA592068EDFE}" srcOrd="0" destOrd="0" presId="urn:microsoft.com/office/officeart/2005/8/layout/pyramid1"/>
    <dgm:cxn modelId="{4E4ACC59-B7C6-43B4-AD87-D6F0DA639A3E}" type="presOf" srcId="{1469FD73-5979-487B-8E4E-266692E46F67}" destId="{9D30B4A3-3B20-42C9-A44E-5111557965A9}" srcOrd="1" destOrd="0" presId="urn:microsoft.com/office/officeart/2005/8/layout/pyramid1"/>
    <dgm:cxn modelId="{94AE5280-4791-483F-981A-D238F1D7CBC2}" type="presOf" srcId="{5DC6745A-E3A6-406F-BD1B-64262C7D0D53}" destId="{6250C588-5945-4232-A867-56E3B370BFA0}" srcOrd="1" destOrd="0" presId="urn:microsoft.com/office/officeart/2005/8/layout/pyramid1"/>
    <dgm:cxn modelId="{876C71A9-8A2A-4EB5-9BC5-DE650DDC79F7}" type="presOf" srcId="{5DC6745A-E3A6-406F-BD1B-64262C7D0D53}" destId="{29357619-F775-4703-9A60-4C2DF3324083}" srcOrd="0" destOrd="0" presId="urn:microsoft.com/office/officeart/2005/8/layout/pyramid1"/>
    <dgm:cxn modelId="{69588FB0-06F4-480F-A0CC-34F9F8809035}" srcId="{FAB06BD5-C75D-4820-B093-8938811420D7}" destId="{1469FD73-5979-487B-8E4E-266692E46F67}" srcOrd="0" destOrd="0" parTransId="{366FD1AA-4C35-4343-BBE9-AB1827583197}" sibTransId="{3889FE3B-B5B7-468A-8533-CC16CC55540B}"/>
    <dgm:cxn modelId="{273F7BEC-DAD8-4C0F-AEB0-0FA9400B541B}" type="presOf" srcId="{D2B971FD-17AC-4D79-9F1E-C6BBD178790B}" destId="{0B4C5FB4-116A-403A-B34A-C964485B6631}" srcOrd="1" destOrd="0" presId="urn:microsoft.com/office/officeart/2005/8/layout/pyramid1"/>
    <dgm:cxn modelId="{C5FA948E-925E-4041-BDDD-68262F21F580}" type="presParOf" srcId="{B5196EB7-9861-4B0F-BC06-EA592068EDFE}" destId="{6FE3A8D3-2CD2-44D3-A31C-43DD29FA8A4B}" srcOrd="0" destOrd="0" presId="urn:microsoft.com/office/officeart/2005/8/layout/pyramid1"/>
    <dgm:cxn modelId="{93CF77C5-199A-4D9B-AF7D-DDED0C3CE9FF}" type="presParOf" srcId="{6FE3A8D3-2CD2-44D3-A31C-43DD29FA8A4B}" destId="{BA831369-9F39-4955-BAA8-CBE7E543D08D}" srcOrd="0" destOrd="0" presId="urn:microsoft.com/office/officeart/2005/8/layout/pyramid1"/>
    <dgm:cxn modelId="{D590D79A-5FF4-4F97-8443-D64F7558FFEF}" type="presParOf" srcId="{6FE3A8D3-2CD2-44D3-A31C-43DD29FA8A4B}" destId="{9D30B4A3-3B20-42C9-A44E-5111557965A9}" srcOrd="1" destOrd="0" presId="urn:microsoft.com/office/officeart/2005/8/layout/pyramid1"/>
    <dgm:cxn modelId="{0F882476-F15A-4A0F-8FAA-232AF2FE523B}" type="presParOf" srcId="{B5196EB7-9861-4B0F-BC06-EA592068EDFE}" destId="{DCE74169-44FC-45B1-8CF3-D411E4D4BE84}" srcOrd="1" destOrd="0" presId="urn:microsoft.com/office/officeart/2005/8/layout/pyramid1"/>
    <dgm:cxn modelId="{9152DD58-85F4-4039-B96F-DDF6D90C6DE7}" type="presParOf" srcId="{DCE74169-44FC-45B1-8CF3-D411E4D4BE84}" destId="{B28C84EC-EC4E-4EE0-B38B-7272A6DCB37E}" srcOrd="0" destOrd="0" presId="urn:microsoft.com/office/officeart/2005/8/layout/pyramid1"/>
    <dgm:cxn modelId="{0F72F6DE-9D72-4F3B-A7FA-7B41D64CA588}" type="presParOf" srcId="{DCE74169-44FC-45B1-8CF3-D411E4D4BE84}" destId="{0B4C5FB4-116A-403A-B34A-C964485B6631}" srcOrd="1" destOrd="0" presId="urn:microsoft.com/office/officeart/2005/8/layout/pyramid1"/>
    <dgm:cxn modelId="{2B2669D4-BE92-4C1E-8E01-77E56E47E5A9}" type="presParOf" srcId="{B5196EB7-9861-4B0F-BC06-EA592068EDFE}" destId="{94CF5AD4-C9FC-49E4-B8F2-05E3C9D15F57}" srcOrd="2" destOrd="0" presId="urn:microsoft.com/office/officeart/2005/8/layout/pyramid1"/>
    <dgm:cxn modelId="{67D0B317-E002-4702-A53F-C22B39667FE7}" type="presParOf" srcId="{94CF5AD4-C9FC-49E4-B8F2-05E3C9D15F57}" destId="{29357619-F775-4703-9A60-4C2DF3324083}" srcOrd="0" destOrd="0" presId="urn:microsoft.com/office/officeart/2005/8/layout/pyramid1"/>
    <dgm:cxn modelId="{73B04365-D4EB-4D5A-A979-38E01FF761D0}" type="presParOf" srcId="{94CF5AD4-C9FC-49E4-B8F2-05E3C9D15F57}" destId="{6250C588-5945-4232-A867-56E3B370BF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B06BD5-C75D-4820-B093-8938811420D7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1469FD73-5979-487B-8E4E-266692E46F67}">
      <dgm:prSet phldrT="[Texto]"/>
      <dgm:spPr/>
      <dgm:t>
        <a:bodyPr/>
        <a:lstStyle/>
        <a:p>
          <a:endParaRPr lang="pt-BR" dirty="0"/>
        </a:p>
      </dgm:t>
    </dgm:pt>
    <dgm:pt modelId="{366FD1AA-4C35-4343-BBE9-AB1827583197}" type="parTrans" cxnId="{69588FB0-06F4-480F-A0CC-34F9F8809035}">
      <dgm:prSet/>
      <dgm:spPr/>
      <dgm:t>
        <a:bodyPr/>
        <a:lstStyle/>
        <a:p>
          <a:endParaRPr lang="pt-BR"/>
        </a:p>
      </dgm:t>
    </dgm:pt>
    <dgm:pt modelId="{3889FE3B-B5B7-468A-8533-CC16CC55540B}" type="sibTrans" cxnId="{69588FB0-06F4-480F-A0CC-34F9F8809035}">
      <dgm:prSet/>
      <dgm:spPr/>
      <dgm:t>
        <a:bodyPr/>
        <a:lstStyle/>
        <a:p>
          <a:endParaRPr lang="pt-BR"/>
        </a:p>
      </dgm:t>
    </dgm:pt>
    <dgm:pt modelId="{D2B971FD-17AC-4D79-9F1E-C6BBD178790B}">
      <dgm:prSet phldrT="[Texto]"/>
      <dgm:spPr/>
      <dgm:t>
        <a:bodyPr/>
        <a:lstStyle/>
        <a:p>
          <a:endParaRPr lang="pt-BR" dirty="0"/>
        </a:p>
      </dgm:t>
    </dgm:pt>
    <dgm:pt modelId="{A7AE5E8C-B730-4ED9-A918-81BA801E8868}" type="parTrans" cxnId="{12CCD40C-41F7-49C6-B988-3C901EF20E2B}">
      <dgm:prSet/>
      <dgm:spPr/>
      <dgm:t>
        <a:bodyPr/>
        <a:lstStyle/>
        <a:p>
          <a:endParaRPr lang="pt-BR"/>
        </a:p>
      </dgm:t>
    </dgm:pt>
    <dgm:pt modelId="{97147E97-0554-4E6F-9AC6-9E5CB89BDCBE}" type="sibTrans" cxnId="{12CCD40C-41F7-49C6-B988-3C901EF20E2B}">
      <dgm:prSet/>
      <dgm:spPr/>
      <dgm:t>
        <a:bodyPr/>
        <a:lstStyle/>
        <a:p>
          <a:endParaRPr lang="pt-BR"/>
        </a:p>
      </dgm:t>
    </dgm:pt>
    <dgm:pt modelId="{5DC6745A-E3A6-406F-BD1B-64262C7D0D53}">
      <dgm:prSet phldrT="[Texto]"/>
      <dgm:spPr/>
      <dgm:t>
        <a:bodyPr/>
        <a:lstStyle/>
        <a:p>
          <a:endParaRPr lang="pt-BR" dirty="0"/>
        </a:p>
      </dgm:t>
    </dgm:pt>
    <dgm:pt modelId="{BE7F4971-7809-4C6C-815C-73DB2D69DDCA}" type="sibTrans" cxnId="{E53BAD1F-A2D1-47FD-BBA6-B1F6CA947A1E}">
      <dgm:prSet/>
      <dgm:spPr/>
      <dgm:t>
        <a:bodyPr/>
        <a:lstStyle/>
        <a:p>
          <a:endParaRPr lang="pt-BR"/>
        </a:p>
      </dgm:t>
    </dgm:pt>
    <dgm:pt modelId="{6FCE9143-0E90-46DE-AE79-0ED9150910FF}" type="parTrans" cxnId="{E53BAD1F-A2D1-47FD-BBA6-B1F6CA947A1E}">
      <dgm:prSet/>
      <dgm:spPr/>
      <dgm:t>
        <a:bodyPr/>
        <a:lstStyle/>
        <a:p>
          <a:endParaRPr lang="pt-BR"/>
        </a:p>
      </dgm:t>
    </dgm:pt>
    <dgm:pt modelId="{9584E3A1-B81F-4985-859B-636659A5318E}" type="pres">
      <dgm:prSet presAssocID="{FAB06BD5-C75D-4820-B093-8938811420D7}" presName="Name0" presStyleCnt="0">
        <dgm:presLayoutVars>
          <dgm:dir/>
          <dgm:animLvl val="lvl"/>
          <dgm:resizeHandles val="exact"/>
        </dgm:presLayoutVars>
      </dgm:prSet>
      <dgm:spPr/>
    </dgm:pt>
    <dgm:pt modelId="{79968319-750B-4844-888B-C37D530DF27A}" type="pres">
      <dgm:prSet presAssocID="{1469FD73-5979-487B-8E4E-266692E46F67}" presName="Name8" presStyleCnt="0"/>
      <dgm:spPr/>
    </dgm:pt>
    <dgm:pt modelId="{3FA0958A-39E7-46CF-9C05-D5B3D9D46852}" type="pres">
      <dgm:prSet presAssocID="{1469FD73-5979-487B-8E4E-266692E46F67}" presName="level" presStyleLbl="node1" presStyleIdx="0" presStyleCnt="3">
        <dgm:presLayoutVars>
          <dgm:chMax val="1"/>
          <dgm:bulletEnabled val="1"/>
        </dgm:presLayoutVars>
      </dgm:prSet>
      <dgm:spPr/>
    </dgm:pt>
    <dgm:pt modelId="{A80D4A24-F9E8-4E20-83AE-5B9215D529AD}" type="pres">
      <dgm:prSet presAssocID="{1469FD73-5979-487B-8E4E-266692E46F6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29BFBA-52DC-4398-8730-062296E21CB9}" type="pres">
      <dgm:prSet presAssocID="{D2B971FD-17AC-4D79-9F1E-C6BBD178790B}" presName="Name8" presStyleCnt="0"/>
      <dgm:spPr/>
    </dgm:pt>
    <dgm:pt modelId="{6A3D03D7-4E85-43C3-817E-A68DC31E39C9}" type="pres">
      <dgm:prSet presAssocID="{D2B971FD-17AC-4D79-9F1E-C6BBD178790B}" presName="level" presStyleLbl="node1" presStyleIdx="1" presStyleCnt="3" custLinFactNeighborX="-21281">
        <dgm:presLayoutVars>
          <dgm:chMax val="1"/>
          <dgm:bulletEnabled val="1"/>
        </dgm:presLayoutVars>
      </dgm:prSet>
      <dgm:spPr/>
    </dgm:pt>
    <dgm:pt modelId="{CA18AF2B-51E1-4420-B098-2DB98999B952}" type="pres">
      <dgm:prSet presAssocID="{D2B971FD-17AC-4D79-9F1E-C6BBD17879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66243C-3360-4BD9-B9A6-34D8AFFC5392}" type="pres">
      <dgm:prSet presAssocID="{5DC6745A-E3A6-406F-BD1B-64262C7D0D53}" presName="Name8" presStyleCnt="0"/>
      <dgm:spPr/>
    </dgm:pt>
    <dgm:pt modelId="{A496CC8C-1F49-4E97-B808-214D6A92B439}" type="pres">
      <dgm:prSet presAssocID="{5DC6745A-E3A6-406F-BD1B-64262C7D0D53}" presName="level" presStyleLbl="node1" presStyleIdx="2" presStyleCnt="3" custLinFactNeighborX="16907" custLinFactNeighborY="0">
        <dgm:presLayoutVars>
          <dgm:chMax val="1"/>
          <dgm:bulletEnabled val="1"/>
        </dgm:presLayoutVars>
      </dgm:prSet>
      <dgm:spPr/>
    </dgm:pt>
    <dgm:pt modelId="{86B58F9D-5139-4DC7-A068-2A92723A112F}" type="pres">
      <dgm:prSet presAssocID="{5DC6745A-E3A6-406F-BD1B-64262C7D0D5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2CCD40C-41F7-49C6-B988-3C901EF20E2B}" srcId="{FAB06BD5-C75D-4820-B093-8938811420D7}" destId="{D2B971FD-17AC-4D79-9F1E-C6BBD178790B}" srcOrd="1" destOrd="0" parTransId="{A7AE5E8C-B730-4ED9-A918-81BA801E8868}" sibTransId="{97147E97-0554-4E6F-9AC6-9E5CB89BDCBE}"/>
    <dgm:cxn modelId="{B7658E17-5346-4702-A2AB-5E8F1DD8A7CC}" type="presOf" srcId="{D2B971FD-17AC-4D79-9F1E-C6BBD178790B}" destId="{6A3D03D7-4E85-43C3-817E-A68DC31E39C9}" srcOrd="0" destOrd="0" presId="urn:microsoft.com/office/officeart/2005/8/layout/pyramid3"/>
    <dgm:cxn modelId="{E53BAD1F-A2D1-47FD-BBA6-B1F6CA947A1E}" srcId="{FAB06BD5-C75D-4820-B093-8938811420D7}" destId="{5DC6745A-E3A6-406F-BD1B-64262C7D0D53}" srcOrd="2" destOrd="0" parTransId="{6FCE9143-0E90-46DE-AE79-0ED9150910FF}" sibTransId="{BE7F4971-7809-4C6C-815C-73DB2D69DDCA}"/>
    <dgm:cxn modelId="{34B5C125-6516-495F-A92E-C72744894AFA}" type="presOf" srcId="{5DC6745A-E3A6-406F-BD1B-64262C7D0D53}" destId="{86B58F9D-5139-4DC7-A068-2A92723A112F}" srcOrd="1" destOrd="0" presId="urn:microsoft.com/office/officeart/2005/8/layout/pyramid3"/>
    <dgm:cxn modelId="{A2435465-28C2-4ABE-9993-6B1A5B9FF54C}" type="presOf" srcId="{D2B971FD-17AC-4D79-9F1E-C6BBD178790B}" destId="{CA18AF2B-51E1-4420-B098-2DB98999B952}" srcOrd="1" destOrd="0" presId="urn:microsoft.com/office/officeart/2005/8/layout/pyramid3"/>
    <dgm:cxn modelId="{7ABF9F59-53EC-4DC5-A51C-EE9271EAABE8}" type="presOf" srcId="{1469FD73-5979-487B-8E4E-266692E46F67}" destId="{A80D4A24-F9E8-4E20-83AE-5B9215D529AD}" srcOrd="1" destOrd="0" presId="urn:microsoft.com/office/officeart/2005/8/layout/pyramid3"/>
    <dgm:cxn modelId="{5E3D0587-488B-47C1-B050-28819ADA7F3B}" type="presOf" srcId="{FAB06BD5-C75D-4820-B093-8938811420D7}" destId="{9584E3A1-B81F-4985-859B-636659A5318E}" srcOrd="0" destOrd="0" presId="urn:microsoft.com/office/officeart/2005/8/layout/pyramid3"/>
    <dgm:cxn modelId="{69588FB0-06F4-480F-A0CC-34F9F8809035}" srcId="{FAB06BD5-C75D-4820-B093-8938811420D7}" destId="{1469FD73-5979-487B-8E4E-266692E46F67}" srcOrd="0" destOrd="0" parTransId="{366FD1AA-4C35-4343-BBE9-AB1827583197}" sibTransId="{3889FE3B-B5B7-468A-8533-CC16CC55540B}"/>
    <dgm:cxn modelId="{7A4800D5-9157-43B0-B0BE-D2F2581E53A2}" type="presOf" srcId="{5DC6745A-E3A6-406F-BD1B-64262C7D0D53}" destId="{A496CC8C-1F49-4E97-B808-214D6A92B439}" srcOrd="0" destOrd="0" presId="urn:microsoft.com/office/officeart/2005/8/layout/pyramid3"/>
    <dgm:cxn modelId="{C4A238E2-921B-4083-86D3-9BD21FC8E095}" type="presOf" srcId="{1469FD73-5979-487B-8E4E-266692E46F67}" destId="{3FA0958A-39E7-46CF-9C05-D5B3D9D46852}" srcOrd="0" destOrd="0" presId="urn:microsoft.com/office/officeart/2005/8/layout/pyramid3"/>
    <dgm:cxn modelId="{C13D19A9-3797-4495-972E-4E85B6AA0D84}" type="presParOf" srcId="{9584E3A1-B81F-4985-859B-636659A5318E}" destId="{79968319-750B-4844-888B-C37D530DF27A}" srcOrd="0" destOrd="0" presId="urn:microsoft.com/office/officeart/2005/8/layout/pyramid3"/>
    <dgm:cxn modelId="{06E455BA-D77B-4DCE-8BE8-6A8FBE2B708F}" type="presParOf" srcId="{79968319-750B-4844-888B-C37D530DF27A}" destId="{3FA0958A-39E7-46CF-9C05-D5B3D9D46852}" srcOrd="0" destOrd="0" presId="urn:microsoft.com/office/officeart/2005/8/layout/pyramid3"/>
    <dgm:cxn modelId="{C73C9553-C4C1-4168-B548-D97BF697BD5F}" type="presParOf" srcId="{79968319-750B-4844-888B-C37D530DF27A}" destId="{A80D4A24-F9E8-4E20-83AE-5B9215D529AD}" srcOrd="1" destOrd="0" presId="urn:microsoft.com/office/officeart/2005/8/layout/pyramid3"/>
    <dgm:cxn modelId="{BEF8202E-72A2-4AF5-A084-C4B21C684BED}" type="presParOf" srcId="{9584E3A1-B81F-4985-859B-636659A5318E}" destId="{0729BFBA-52DC-4398-8730-062296E21CB9}" srcOrd="1" destOrd="0" presId="urn:microsoft.com/office/officeart/2005/8/layout/pyramid3"/>
    <dgm:cxn modelId="{1CD14C75-27BB-4C82-8A5D-4705DE37F9C0}" type="presParOf" srcId="{0729BFBA-52DC-4398-8730-062296E21CB9}" destId="{6A3D03D7-4E85-43C3-817E-A68DC31E39C9}" srcOrd="0" destOrd="0" presId="urn:microsoft.com/office/officeart/2005/8/layout/pyramid3"/>
    <dgm:cxn modelId="{561D680F-3978-4075-B7D9-86DA0E925696}" type="presParOf" srcId="{0729BFBA-52DC-4398-8730-062296E21CB9}" destId="{CA18AF2B-51E1-4420-B098-2DB98999B952}" srcOrd="1" destOrd="0" presId="urn:microsoft.com/office/officeart/2005/8/layout/pyramid3"/>
    <dgm:cxn modelId="{710D7BB6-29FF-4D6C-BC84-D5D9258E5CA9}" type="presParOf" srcId="{9584E3A1-B81F-4985-859B-636659A5318E}" destId="{F066243C-3360-4BD9-B9A6-34D8AFFC5392}" srcOrd="2" destOrd="0" presId="urn:microsoft.com/office/officeart/2005/8/layout/pyramid3"/>
    <dgm:cxn modelId="{5909A3E9-F3CE-4656-9676-BB3DA146AFE6}" type="presParOf" srcId="{F066243C-3360-4BD9-B9A6-34D8AFFC5392}" destId="{A496CC8C-1F49-4E97-B808-214D6A92B439}" srcOrd="0" destOrd="0" presId="urn:microsoft.com/office/officeart/2005/8/layout/pyramid3"/>
    <dgm:cxn modelId="{393627C5-29A3-46FA-A1F3-32F0910E57FB}" type="presParOf" srcId="{F066243C-3360-4BD9-B9A6-34D8AFFC5392}" destId="{86B58F9D-5139-4DC7-A068-2A92723A112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D933B-4569-46A2-8C87-22B590FA8F19}">
      <dsp:nvSpPr>
        <dsp:cNvPr id="0" name=""/>
        <dsp:cNvSpPr/>
      </dsp:nvSpPr>
      <dsp:spPr>
        <a:xfrm rot="10800000">
          <a:off x="2401705" y="2206"/>
          <a:ext cx="8041155" cy="15052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55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Pessoas com Deficiências e Direitos</a:t>
          </a:r>
        </a:p>
      </dsp:txBody>
      <dsp:txXfrm rot="10800000">
        <a:off x="2778007" y="2206"/>
        <a:ext cx="7664853" cy="1505207"/>
      </dsp:txXfrm>
    </dsp:sp>
    <dsp:sp modelId="{B2D68170-0266-42B0-AC0A-EDD44BF52BA5}">
      <dsp:nvSpPr>
        <dsp:cNvPr id="0" name=""/>
        <dsp:cNvSpPr/>
      </dsp:nvSpPr>
      <dsp:spPr>
        <a:xfrm>
          <a:off x="1649101" y="2206"/>
          <a:ext cx="1505207" cy="150520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D78F7-3906-44A9-AE2E-D3CDD76B8E9C}">
      <dsp:nvSpPr>
        <dsp:cNvPr id="0" name=""/>
        <dsp:cNvSpPr/>
      </dsp:nvSpPr>
      <dsp:spPr>
        <a:xfrm rot="10800000">
          <a:off x="2401705" y="1956729"/>
          <a:ext cx="8041155" cy="15052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55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Currículo e Diferenciação Curricular</a:t>
          </a:r>
        </a:p>
      </dsp:txBody>
      <dsp:txXfrm rot="10800000">
        <a:off x="2778007" y="1956729"/>
        <a:ext cx="7664853" cy="1505207"/>
      </dsp:txXfrm>
    </dsp:sp>
    <dsp:sp modelId="{6E8DDE44-C352-4DBA-8201-128916791499}">
      <dsp:nvSpPr>
        <dsp:cNvPr id="0" name=""/>
        <dsp:cNvSpPr/>
      </dsp:nvSpPr>
      <dsp:spPr>
        <a:xfrm>
          <a:off x="1649101" y="1956729"/>
          <a:ext cx="1505207" cy="150520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B214D-1B86-4275-8E44-4E9A54BE411B}">
      <dsp:nvSpPr>
        <dsp:cNvPr id="0" name=""/>
        <dsp:cNvSpPr/>
      </dsp:nvSpPr>
      <dsp:spPr>
        <a:xfrm rot="10800000">
          <a:off x="2401705" y="3911252"/>
          <a:ext cx="8041155" cy="150520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755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Estudo de Caso</a:t>
          </a:r>
        </a:p>
      </dsp:txBody>
      <dsp:txXfrm rot="10800000">
        <a:off x="2778007" y="3911252"/>
        <a:ext cx="7664853" cy="1505207"/>
      </dsp:txXfrm>
    </dsp:sp>
    <dsp:sp modelId="{38717B73-0B63-4853-ABEB-58C4B39BB830}">
      <dsp:nvSpPr>
        <dsp:cNvPr id="0" name=""/>
        <dsp:cNvSpPr/>
      </dsp:nvSpPr>
      <dsp:spPr>
        <a:xfrm>
          <a:off x="1649101" y="3911252"/>
          <a:ext cx="1505207" cy="1505207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31369-9F39-4955-BAA8-CBE7E543D08D}">
      <dsp:nvSpPr>
        <dsp:cNvPr id="0" name=""/>
        <dsp:cNvSpPr/>
      </dsp:nvSpPr>
      <dsp:spPr>
        <a:xfrm>
          <a:off x="1463048" y="0"/>
          <a:ext cx="2729799" cy="1785054"/>
        </a:xfrm>
        <a:prstGeom prst="trapezoid">
          <a:avLst>
            <a:gd name="adj" fmla="val 464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sp:txBody>
      <dsp:txXfrm>
        <a:off x="1463048" y="0"/>
        <a:ext cx="2729799" cy="1785054"/>
      </dsp:txXfrm>
    </dsp:sp>
    <dsp:sp modelId="{B28C84EC-EC4E-4EE0-B38B-7272A6DCB37E}">
      <dsp:nvSpPr>
        <dsp:cNvPr id="0" name=""/>
        <dsp:cNvSpPr/>
      </dsp:nvSpPr>
      <dsp:spPr>
        <a:xfrm>
          <a:off x="178788" y="1785054"/>
          <a:ext cx="3647628" cy="1785054"/>
        </a:xfrm>
        <a:prstGeom prst="trapezoid">
          <a:avLst>
            <a:gd name="adj" fmla="val 464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</a:t>
          </a:r>
        </a:p>
      </dsp:txBody>
      <dsp:txXfrm>
        <a:off x="817123" y="1785054"/>
        <a:ext cx="2370958" cy="1785054"/>
      </dsp:txXfrm>
    </dsp:sp>
    <dsp:sp modelId="{29357619-F775-4703-9A60-4C2DF3324083}">
      <dsp:nvSpPr>
        <dsp:cNvPr id="0" name=""/>
        <dsp:cNvSpPr/>
      </dsp:nvSpPr>
      <dsp:spPr>
        <a:xfrm>
          <a:off x="0" y="3547509"/>
          <a:ext cx="4969566" cy="1785054"/>
        </a:xfrm>
        <a:prstGeom prst="trapezoid">
          <a:avLst>
            <a:gd name="adj" fmla="val 464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sp:txBody>
      <dsp:txXfrm>
        <a:off x="869674" y="3547509"/>
        <a:ext cx="3230217" cy="1785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31369-9F39-4955-BAA8-CBE7E543D08D}">
      <dsp:nvSpPr>
        <dsp:cNvPr id="0" name=""/>
        <dsp:cNvSpPr/>
      </dsp:nvSpPr>
      <dsp:spPr>
        <a:xfrm>
          <a:off x="1463048" y="0"/>
          <a:ext cx="2729799" cy="1785054"/>
        </a:xfrm>
        <a:prstGeom prst="trapezoid">
          <a:avLst>
            <a:gd name="adj" fmla="val 464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sp:txBody>
      <dsp:txXfrm>
        <a:off x="1463048" y="0"/>
        <a:ext cx="2729799" cy="1785054"/>
      </dsp:txXfrm>
    </dsp:sp>
    <dsp:sp modelId="{B28C84EC-EC4E-4EE0-B38B-7272A6DCB37E}">
      <dsp:nvSpPr>
        <dsp:cNvPr id="0" name=""/>
        <dsp:cNvSpPr/>
      </dsp:nvSpPr>
      <dsp:spPr>
        <a:xfrm>
          <a:off x="178788" y="1785054"/>
          <a:ext cx="3647628" cy="1785054"/>
        </a:xfrm>
        <a:prstGeom prst="trapezoid">
          <a:avLst>
            <a:gd name="adj" fmla="val 464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</a:t>
          </a:r>
        </a:p>
      </dsp:txBody>
      <dsp:txXfrm>
        <a:off x="817123" y="1785054"/>
        <a:ext cx="2370958" cy="1785054"/>
      </dsp:txXfrm>
    </dsp:sp>
    <dsp:sp modelId="{29357619-F775-4703-9A60-4C2DF3324083}">
      <dsp:nvSpPr>
        <dsp:cNvPr id="0" name=""/>
        <dsp:cNvSpPr/>
      </dsp:nvSpPr>
      <dsp:spPr>
        <a:xfrm>
          <a:off x="0" y="3547509"/>
          <a:ext cx="4969566" cy="1785054"/>
        </a:xfrm>
        <a:prstGeom prst="trapezoid">
          <a:avLst>
            <a:gd name="adj" fmla="val 464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sp:txBody>
      <dsp:txXfrm>
        <a:off x="869674" y="3547509"/>
        <a:ext cx="3230217" cy="1785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31369-9F39-4955-BAA8-CBE7E543D08D}">
      <dsp:nvSpPr>
        <dsp:cNvPr id="0" name=""/>
        <dsp:cNvSpPr/>
      </dsp:nvSpPr>
      <dsp:spPr>
        <a:xfrm>
          <a:off x="1463048" y="0"/>
          <a:ext cx="2729799" cy="1785054"/>
        </a:xfrm>
        <a:prstGeom prst="trapezoid">
          <a:avLst>
            <a:gd name="adj" fmla="val 464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sp:txBody>
      <dsp:txXfrm>
        <a:off x="1463048" y="0"/>
        <a:ext cx="2729799" cy="1785054"/>
      </dsp:txXfrm>
    </dsp:sp>
    <dsp:sp modelId="{B28C84EC-EC4E-4EE0-B38B-7272A6DCB37E}">
      <dsp:nvSpPr>
        <dsp:cNvPr id="0" name=""/>
        <dsp:cNvSpPr/>
      </dsp:nvSpPr>
      <dsp:spPr>
        <a:xfrm>
          <a:off x="178788" y="1785054"/>
          <a:ext cx="3647628" cy="1785054"/>
        </a:xfrm>
        <a:prstGeom prst="trapezoid">
          <a:avLst>
            <a:gd name="adj" fmla="val 464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</a:t>
          </a:r>
        </a:p>
      </dsp:txBody>
      <dsp:txXfrm>
        <a:off x="817123" y="1785054"/>
        <a:ext cx="2370958" cy="1785054"/>
      </dsp:txXfrm>
    </dsp:sp>
    <dsp:sp modelId="{29357619-F775-4703-9A60-4C2DF3324083}">
      <dsp:nvSpPr>
        <dsp:cNvPr id="0" name=""/>
        <dsp:cNvSpPr/>
      </dsp:nvSpPr>
      <dsp:spPr>
        <a:xfrm>
          <a:off x="0" y="3547509"/>
          <a:ext cx="4969566" cy="1785054"/>
        </a:xfrm>
        <a:prstGeom prst="trapezoid">
          <a:avLst>
            <a:gd name="adj" fmla="val 464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sp:txBody>
      <dsp:txXfrm>
        <a:off x="869674" y="3547509"/>
        <a:ext cx="3230217" cy="17850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31369-9F39-4955-BAA8-CBE7E543D08D}">
      <dsp:nvSpPr>
        <dsp:cNvPr id="0" name=""/>
        <dsp:cNvSpPr/>
      </dsp:nvSpPr>
      <dsp:spPr>
        <a:xfrm>
          <a:off x="1334944" y="0"/>
          <a:ext cx="2492342" cy="1706688"/>
        </a:xfrm>
        <a:prstGeom prst="trapezoid">
          <a:avLst>
            <a:gd name="adj" fmla="val 5272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Compensatória </a:t>
          </a:r>
        </a:p>
      </dsp:txBody>
      <dsp:txXfrm>
        <a:off x="1334944" y="0"/>
        <a:ext cx="2492342" cy="1706688"/>
      </dsp:txXfrm>
    </dsp:sp>
    <dsp:sp modelId="{B28C84EC-EC4E-4EE0-B38B-7272A6DCB37E}">
      <dsp:nvSpPr>
        <dsp:cNvPr id="0" name=""/>
        <dsp:cNvSpPr/>
      </dsp:nvSpPr>
      <dsp:spPr>
        <a:xfrm>
          <a:off x="0" y="1706688"/>
          <a:ext cx="3599180" cy="1706688"/>
        </a:xfrm>
        <a:prstGeom prst="trapezoid">
          <a:avLst>
            <a:gd name="adj" fmla="val 5272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Acessibilidade Integrada </a:t>
          </a:r>
        </a:p>
      </dsp:txBody>
      <dsp:txXfrm>
        <a:off x="629856" y="1706688"/>
        <a:ext cx="2339467" cy="1706688"/>
      </dsp:txXfrm>
    </dsp:sp>
    <dsp:sp modelId="{29357619-F775-4703-9A60-4C2DF3324083}">
      <dsp:nvSpPr>
        <dsp:cNvPr id="0" name=""/>
        <dsp:cNvSpPr/>
      </dsp:nvSpPr>
      <dsp:spPr>
        <a:xfrm>
          <a:off x="0" y="3391770"/>
          <a:ext cx="5398770" cy="1706688"/>
        </a:xfrm>
        <a:prstGeom prst="trapezoid">
          <a:avLst>
            <a:gd name="adj" fmla="val 5272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latin typeface="PMingLiU-ExtB" panose="02020500000000000000" pitchFamily="18" charset="-120"/>
              <a:ea typeface="PMingLiU-ExtB" panose="02020500000000000000" pitchFamily="18" charset="-120"/>
            </a:rPr>
            <a:t>Desenho Universal</a:t>
          </a:r>
        </a:p>
      </dsp:txBody>
      <dsp:txXfrm>
        <a:off x="944784" y="3391770"/>
        <a:ext cx="3509200" cy="17066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0958A-39E7-46CF-9C05-D5B3D9D46852}">
      <dsp:nvSpPr>
        <dsp:cNvPr id="0" name=""/>
        <dsp:cNvSpPr/>
      </dsp:nvSpPr>
      <dsp:spPr>
        <a:xfrm rot="10800000">
          <a:off x="0" y="0"/>
          <a:ext cx="5115560" cy="1706688"/>
        </a:xfrm>
        <a:prstGeom prst="trapezoid">
          <a:avLst>
            <a:gd name="adj" fmla="val 4995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 rot="-10800000">
        <a:off x="895222" y="0"/>
        <a:ext cx="3325114" cy="1706688"/>
      </dsp:txXfrm>
    </dsp:sp>
    <dsp:sp modelId="{6A3D03D7-4E85-43C3-817E-A68DC31E39C9}">
      <dsp:nvSpPr>
        <dsp:cNvPr id="0" name=""/>
        <dsp:cNvSpPr/>
      </dsp:nvSpPr>
      <dsp:spPr>
        <a:xfrm rot="10800000">
          <a:off x="126831" y="1706688"/>
          <a:ext cx="3410373" cy="1706688"/>
        </a:xfrm>
        <a:prstGeom prst="trapezoid">
          <a:avLst>
            <a:gd name="adj" fmla="val 49956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 rot="-10800000">
        <a:off x="723647" y="1706688"/>
        <a:ext cx="2216742" cy="1706688"/>
      </dsp:txXfrm>
    </dsp:sp>
    <dsp:sp modelId="{A496CC8C-1F49-4E97-B808-214D6A92B439}">
      <dsp:nvSpPr>
        <dsp:cNvPr id="0" name=""/>
        <dsp:cNvSpPr/>
      </dsp:nvSpPr>
      <dsp:spPr>
        <a:xfrm rot="10800000">
          <a:off x="1993482" y="3413377"/>
          <a:ext cx="1705186" cy="1706688"/>
        </a:xfrm>
        <a:prstGeom prst="trapezoid">
          <a:avLst>
            <a:gd name="adj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500" kern="1200" dirty="0"/>
        </a:p>
      </dsp:txBody>
      <dsp:txXfrm rot="-10800000">
        <a:off x="1993482" y="3413377"/>
        <a:ext cx="1705186" cy="1706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9FFCA-FA14-49FB-8808-61C7556ED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51A333-D277-4799-909D-A7DA0A099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7D859C-92C6-41A8-82F3-21BACCE3C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D0AC73-499F-434E-B75C-501AF50F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E1F689-83FC-437E-B592-1317E2A2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03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FADA6-96E3-42A2-9423-FF983AAE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7605CC-E550-4923-91E7-6BE8E4DFA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F74EA8-A1DF-4B41-80B9-68AE2FF7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E87C7-F83F-4D61-835A-9B866911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9E0E7-105D-4DD9-8AAD-20BA2F47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5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E18A0B-25CF-43E9-A5A3-74BFDC1B5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C1E172-B2C7-4F0C-B1CD-C2AFDD0D0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F03A94-9916-4181-8CBD-B16727DDF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F45A94-F1D1-4552-B521-C2A953AB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F4A0B7-AFB6-4322-AC8A-819721A6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06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F29E4-5A91-4F5E-A2DA-9837C752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B2F03C-4614-4B3F-9551-CA68AEEE2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9D9410-7A3C-471D-9F8A-612893B7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26C713-02C3-4522-8A34-6CBB41ED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99FF89-7457-4C57-8FC6-674E843F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02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0D7CD-D0F3-4E25-85E9-EBD50AAD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3EAD2-35CD-422B-95F5-0EC04116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9DBEE-1AD3-41D3-B700-3C98EF53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CB95DC-4815-4AAA-B2C3-E8A24DDF9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FD32AB-C97A-4B2C-96B0-DB74E50C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3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33147-816D-4AED-BB85-A96EB4C4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E7C9C-D904-42ED-91F6-089ACF6D2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7A5313-F11F-44E0-B5CA-51A4783B2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274A337-0291-45D9-93A3-00996F254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D15C45-89D8-4F7D-8E4F-0DC46887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CF320EC-A7BD-440A-A416-93B2CFC1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18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8FE6D-8D5B-416D-B9ED-5710E624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EC0496-DD15-4E78-A705-D7AB780DB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ED5118-AE0E-4213-A9AA-FC54948A0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DCFA7C-64C6-4DB5-A644-E93972757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5C732D5-30E3-464F-AD30-8566209D9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35E2C9D-BFE7-4CCD-8806-AF61887F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720D933-8F7F-4198-A464-903CF7FC8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CA8CA9-CFD4-4DF8-B1C8-8CEEC5AB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96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79FD89-987D-44B6-A9BA-7F6686AB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82B9B1-6175-492F-BA34-27E5F153E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7B99F28-0024-4181-9460-E340838B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B792A7-91F9-4BA2-9610-EF519D11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2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850320-2384-44D4-AE2F-92033DBAB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2BA1B3-DC53-4A98-8B60-E564E96C4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AEAD27-33A1-4A00-A935-D1BF89B9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28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F007E-B193-4B7F-93BE-B42E8D1A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088EA3-70E1-4195-89B7-196EA8BF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C60F9E-0B7F-4826-8928-39B8539CE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98289E-1F82-4E7C-B98D-354F61C33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7ABB52B-51A2-4587-9E90-3AE0C1A1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FC2506-12C5-463C-9AEC-9B6B3294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20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DFDDD-D0A5-43C5-A422-35272C54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07B4FA-C55E-41E8-B299-D1E4BE221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B81C1FC-3ADE-440C-B518-93A76BA30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DA17F8-48B6-4F8B-B54A-119E4C20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F10D79-F18F-46F2-B106-599523490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3E8EC3-5371-4496-9331-19E3702F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95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F2341F0-F2FF-4B0D-8518-616F63B5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DCA9619-0BE5-4BD5-A1F4-81D863D15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68D845-AA84-4BB7-95D8-FADA105EAB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4F40E-1466-4B69-90A2-99FCE59EBC00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8960E5-303D-49B9-960F-624EB107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37A613-DEB7-41EF-9246-50BBC0B32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6F81-CCB8-45E1-AE52-1F8513DE79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49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A6416B-F51B-4E49-ABCA-01E30A796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59" y="1838505"/>
            <a:ext cx="11616428" cy="24905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54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Diferenciação e </a:t>
            </a:r>
            <a:br>
              <a:rPr lang="pt-BR" sz="54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54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Acessibilidade Curricular </a:t>
            </a:r>
            <a:br>
              <a:rPr lang="pt-BR" sz="5400" b="1" dirty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pt-B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na Educação Superior</a:t>
            </a:r>
            <a:r>
              <a:rPr lang="pt-BR" sz="5400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:</a:t>
            </a:r>
            <a:br>
              <a:rPr lang="pt-BR" sz="5400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pt-BR" i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1C61CF-7C95-4388-8285-CB61B073B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646" y="5786057"/>
            <a:ext cx="9706708" cy="10719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b="1" dirty="0">
                <a:latin typeface="NSimSun" panose="02010609030101010101" pitchFamily="49" charset="-122"/>
                <a:ea typeface="NSimSun" panose="02010609030101010101" pitchFamily="49" charset="-122"/>
              </a:rPr>
              <a:t>Prof. Dr. Leonardo Santos Amâncio Cabral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latin typeface="NSimSun" panose="02010609030101010101" pitchFamily="49" charset="-122"/>
                <a:ea typeface="NSimSun" panose="02010609030101010101" pitchFamily="49" charset="-122"/>
              </a:rPr>
              <a:t>Universidade Federal de São Carlos – UFSCar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latin typeface="NSimSun" panose="02010609030101010101" pitchFamily="49" charset="-122"/>
                <a:ea typeface="NSimSun" panose="02010609030101010101" pitchFamily="49" charset="-122"/>
              </a:rPr>
              <a:t>Grupo de Pesquisa Identidades, Deficiências, Educação &amp; Acessibilidade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51EB7B-9826-45A2-9E45-61E35E45E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F05A1D2-0E10-4782-9D17-46220C8BB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516D45-DB7C-4C01-B747-985AD0EB40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91872" r="21759"/>
          <a:stretch/>
        </p:blipFill>
        <p:spPr>
          <a:xfrm>
            <a:off x="10775852" y="-5295"/>
            <a:ext cx="1444284" cy="37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60357E-DBCD-4A6C-8119-EA774AEBC34E}"/>
              </a:ext>
            </a:extLst>
          </p:cNvPr>
          <p:cNvSpPr txBox="1"/>
          <p:nvPr/>
        </p:nvSpPr>
        <p:spPr>
          <a:xfrm>
            <a:off x="1785454" y="3851121"/>
            <a:ext cx="873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dirty="0">
                <a:solidFill>
                  <a:schemeClr val="accent5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operacionalidades e desafios</a:t>
            </a:r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8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B8C3D-A852-471B-B927-BAEA0493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5"/>
            <a:ext cx="1172817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 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>
                <a:latin typeface="Book Antiqua" panose="02040602050305030304" pitchFamily="18" charset="0"/>
              </a:rPr>
              <a:t>Transtorno do Espectro do Autismo (TEA)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9269A3F-A7DC-4BC3-B94C-1032EA0DB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2414346"/>
            <a:ext cx="8096250" cy="3810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B56F7A7-832C-4929-AD06-5FE739D76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2A0C8B-4808-4510-989E-D5FA5CA28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2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78670-C0CD-49C2-9906-9C183397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" y="393896"/>
            <a:ext cx="10515600" cy="1325563"/>
          </a:xfrm>
        </p:spPr>
        <p:txBody>
          <a:bodyPr/>
          <a:lstStyle/>
          <a:p>
            <a:r>
              <a:rPr lang="pt-BR" dirty="0"/>
              <a:t>PLURALIDADE IDENTITÁRIA</a:t>
            </a:r>
          </a:p>
        </p:txBody>
      </p:sp>
      <p:pic>
        <p:nvPicPr>
          <p:cNvPr id="2050" name="Picture 2" descr="Empoderamento da mulher será tema de 'live' nesta quarta (27 ...">
            <a:extLst>
              <a:ext uri="{FF2B5EF4-FFF2-40B4-BE49-F238E27FC236}">
                <a16:creationId xmlns:a16="http://schemas.microsoft.com/office/drawing/2014/main" id="{264741EB-15D1-4B96-A220-9471F503A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1" t="1" r="-1" b="65333"/>
          <a:stretch/>
        </p:blipFill>
        <p:spPr bwMode="auto">
          <a:xfrm>
            <a:off x="7554351" y="3463305"/>
            <a:ext cx="4637649" cy="339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o funcionam as escolas do campo que estão na mira do | Geral">
            <a:extLst>
              <a:ext uri="{FF2B5EF4-FFF2-40B4-BE49-F238E27FC236}">
                <a16:creationId xmlns:a16="http://schemas.microsoft.com/office/drawing/2014/main" id="{DC3EB7A6-C2A9-4B67-8114-89B2F13D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44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" y="1665703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beres locais e cheias dos rios ditam o ritmo das Escolas das ...">
            <a:extLst>
              <a:ext uri="{FF2B5EF4-FFF2-40B4-BE49-F238E27FC236}">
                <a16:creationId xmlns:a16="http://schemas.microsoft.com/office/drawing/2014/main" id="{B2819958-D223-4AF8-9D67-ABDC8464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1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2" y="0"/>
            <a:ext cx="5091117" cy="33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34040EB-CEA9-4ED1-8AD7-D92E98F5F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6F1BAC2-D81B-4232-8527-BEA1DA0CC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52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8CF1F6-C8F6-40C3-88C0-4B352C081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810" y="2324369"/>
            <a:ext cx="10515600" cy="365759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A Instituição pode dispensar o aluno com deficiência de cursar uma ou mais disciplinas caso seja identificada uma limitação que não permita o êxito, mesmo com o apoio de adaptações didáticas e de infraestrutura?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3A43C7B-0236-444E-8A47-DFEC0FDB9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Incitando o debate...</a:t>
            </a:r>
          </a:p>
        </p:txBody>
      </p:sp>
    </p:spTree>
    <p:extLst>
      <p:ext uri="{BB962C8B-B14F-4D97-AF65-F5344CB8AC3E}">
        <p14:creationId xmlns:p14="http://schemas.microsoft.com/office/powerpoint/2010/main" val="3548345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0B98D1-4C83-4A13-A894-6FCC053B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419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4000" dirty="0">
                <a:solidFill>
                  <a:srgbClr val="002060"/>
                </a:solidFill>
              </a:rPr>
              <a:t>A discriminação em razão da deficiência é passível de penalidade jurídica e incorre em infração administrativa (Art. 88). </a:t>
            </a:r>
          </a:p>
          <a:p>
            <a:pPr marL="0" indent="0">
              <a:buNone/>
            </a:pPr>
            <a:endParaRPr lang="pt-BR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2060"/>
                </a:solidFill>
              </a:rPr>
              <a:t>O "Diploma Diferenciado" ou qualquer tipo de "Certificação Diferenciada", portanto, podem ser considerados instrumentos de discriminação negativa com base na deficiência.</a:t>
            </a:r>
            <a:endParaRPr lang="pt-BR" sz="4000" dirty="0">
              <a:solidFill>
                <a:srgbClr val="00206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D6C2EE-BFA1-4725-ACFC-48ED7F7AF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6C705B0-6859-4461-B6DE-EFE98FBA3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0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0BB91-AA8A-4A2D-8BE6-567A1500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Exercício de Hermenêutica</a:t>
            </a:r>
          </a:p>
        </p:txBody>
      </p:sp>
      <p:pic>
        <p:nvPicPr>
          <p:cNvPr id="3074" name="Picture 2" descr="Venha conferir quais alterações já tivemos na Lei nº 9.394/96, em 2018">
            <a:extLst>
              <a:ext uri="{FF2B5EF4-FFF2-40B4-BE49-F238E27FC236}">
                <a16:creationId xmlns:a16="http://schemas.microsoft.com/office/drawing/2014/main" id="{5773EA3D-0413-4E13-B769-9BFBF283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074"/>
            <a:ext cx="4572000" cy="30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BI é tema de encontro do Ministério Público de São Paulo – Mara ...">
            <a:extLst>
              <a:ext uri="{FF2B5EF4-FFF2-40B4-BE49-F238E27FC236}">
                <a16:creationId xmlns:a16="http://schemas.microsoft.com/office/drawing/2014/main" id="{55CC52A2-F2DC-45C2-8C71-AFF99D441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21207" r="21644" b="23842"/>
          <a:stretch/>
        </p:blipFill>
        <p:spPr bwMode="auto">
          <a:xfrm>
            <a:off x="6203852" y="4088777"/>
            <a:ext cx="5988148" cy="2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squisa Cientifica - Saiba Mais!!! | Unilogos">
            <a:extLst>
              <a:ext uri="{FF2B5EF4-FFF2-40B4-BE49-F238E27FC236}">
                <a16:creationId xmlns:a16="http://schemas.microsoft.com/office/drawing/2014/main" id="{3983E879-412D-4270-BA5E-E9F85B97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04" y="2462858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A0A5F8C-24D8-4E74-A2C3-381AA9BF5B95}"/>
              </a:ext>
            </a:extLst>
          </p:cNvPr>
          <p:cNvSpPr txBox="1"/>
          <p:nvPr/>
        </p:nvSpPr>
        <p:spPr>
          <a:xfrm>
            <a:off x="8110904" y="6262042"/>
            <a:ext cx="31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Lei nº 13.146/2015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64294B7-A5D1-4D43-AB24-8B64AFFD5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6091E74-EAE3-4CC9-BE2F-704362520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110214C-4C70-4BF3-9830-D257F0A5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O que considerar, então?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F7F4A1C-72CA-4B52-B9A3-E26F6118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63" y="1401836"/>
            <a:ext cx="5091039" cy="509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0BF565E-B286-4E13-A2CD-3E9B3D171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7D2CB1D-3D02-483A-890A-848CFDC33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8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AB206CC-1F0B-4ACC-A75B-2727EC131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980938"/>
              </p:ext>
            </p:extLst>
          </p:nvPr>
        </p:nvGraphicFramePr>
        <p:xfrm>
          <a:off x="0" y="590009"/>
          <a:ext cx="4969566" cy="5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1A3E80-D0A8-452F-A874-EBE75C0112DF}"/>
              </a:ext>
            </a:extLst>
          </p:cNvPr>
          <p:cNvSpPr txBox="1"/>
          <p:nvPr/>
        </p:nvSpPr>
        <p:spPr>
          <a:xfrm>
            <a:off x="5542840" y="748526"/>
            <a:ext cx="467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2800" b="1">
                <a:latin typeface="Bahnschrift SemiCondensed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pt-BR" sz="3200" dirty="0"/>
              <a:t>Possível necessidade de</a:t>
            </a:r>
          </a:p>
          <a:p>
            <a:r>
              <a:rPr lang="pt-BR" sz="3200" dirty="0"/>
              <a:t>apoio externo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73DE45-65C0-4B17-B2BD-7ECD3956D32B}"/>
              </a:ext>
            </a:extLst>
          </p:cNvPr>
          <p:cNvSpPr txBox="1"/>
          <p:nvPr/>
        </p:nvSpPr>
        <p:spPr>
          <a:xfrm>
            <a:off x="5542840" y="2602783"/>
            <a:ext cx="476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2800" b="1">
                <a:latin typeface="Bahnschrift SemiCondensed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pt-BR" sz="3200" dirty="0"/>
              <a:t>Muda-se a prática, individualizando-se o sujeito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7E664-4E82-4A49-BD9C-30DB62B00E96}"/>
              </a:ext>
            </a:extLst>
          </p:cNvPr>
          <p:cNvSpPr txBox="1"/>
          <p:nvPr/>
        </p:nvSpPr>
        <p:spPr>
          <a:xfrm>
            <a:off x="5358590" y="4634708"/>
            <a:ext cx="4768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2800" b="1">
                <a:latin typeface="Bahnschrift SemiCondensed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pt-BR" sz="3200" dirty="0"/>
              <a:t>Integra os três níveis, </a:t>
            </a:r>
          </a:p>
          <a:p>
            <a:r>
              <a:rPr lang="pt-BR" sz="3200" dirty="0"/>
              <a:t>de maneira planejada.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7804709-37B4-4628-B889-2C68F9713C01}"/>
              </a:ext>
            </a:extLst>
          </p:cNvPr>
          <p:cNvSpPr/>
          <p:nvPr/>
        </p:nvSpPr>
        <p:spPr>
          <a:xfrm>
            <a:off x="4673914" y="1025229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A3ACB3C-B0BF-4DC6-8F21-F0F54852AEB1}"/>
              </a:ext>
            </a:extLst>
          </p:cNvPr>
          <p:cNvSpPr/>
          <p:nvPr/>
        </p:nvSpPr>
        <p:spPr>
          <a:xfrm>
            <a:off x="4673914" y="4851543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390DFB0-74B9-4546-B2FF-14C005A89A83}"/>
              </a:ext>
            </a:extLst>
          </p:cNvPr>
          <p:cNvSpPr/>
          <p:nvPr/>
        </p:nvSpPr>
        <p:spPr>
          <a:xfrm>
            <a:off x="4673914" y="2918507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3A521A3-A3ED-4F1E-BB34-C7BAF765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F320CCA-725D-43B1-A301-B15049D17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3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AB206CC-1F0B-4ACC-A75B-2727EC131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847673"/>
              </p:ext>
            </p:extLst>
          </p:nvPr>
        </p:nvGraphicFramePr>
        <p:xfrm>
          <a:off x="14068" y="590009"/>
          <a:ext cx="4969566" cy="5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1A3E80-D0A8-452F-A874-EBE75C0112DF}"/>
              </a:ext>
            </a:extLst>
          </p:cNvPr>
          <p:cNvSpPr txBox="1"/>
          <p:nvPr/>
        </p:nvSpPr>
        <p:spPr>
          <a:xfrm>
            <a:off x="5465184" y="1024402"/>
            <a:ext cx="376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3200" b="1">
                <a:latin typeface="Bahnschrift SemiCondensed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pt-BR" sz="3600" dirty="0"/>
              <a:t>5% dos estudantes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73DE45-65C0-4B17-B2BD-7ECD3956D32B}"/>
              </a:ext>
            </a:extLst>
          </p:cNvPr>
          <p:cNvSpPr txBox="1"/>
          <p:nvPr/>
        </p:nvSpPr>
        <p:spPr>
          <a:xfrm>
            <a:off x="5465183" y="2849004"/>
            <a:ext cx="376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3200" b="1">
                <a:latin typeface="Bahnschrift SemiCondensed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pt-BR" sz="3600" dirty="0"/>
              <a:t>15% dos estudantes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7E664-4E82-4A49-BD9C-30DB62B00E96}"/>
              </a:ext>
            </a:extLst>
          </p:cNvPr>
          <p:cNvSpPr txBox="1"/>
          <p:nvPr/>
        </p:nvSpPr>
        <p:spPr>
          <a:xfrm>
            <a:off x="5465183" y="4781203"/>
            <a:ext cx="376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r">
              <a:defRPr sz="3200" b="1">
                <a:latin typeface="Bahnschrift SemiCondensed" panose="020B0502040204020203" pitchFamily="34" charset="0"/>
                <a:cs typeface="Aharoni" panose="02010803020104030203" pitchFamily="2" charset="-79"/>
              </a:defRPr>
            </a:lvl1pPr>
          </a:lstStyle>
          <a:p>
            <a:r>
              <a:rPr lang="pt-BR" sz="3600" dirty="0"/>
              <a:t>80% dos estudantes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7804709-37B4-4628-B889-2C68F9713C01}"/>
              </a:ext>
            </a:extLst>
          </p:cNvPr>
          <p:cNvSpPr/>
          <p:nvPr/>
        </p:nvSpPr>
        <p:spPr>
          <a:xfrm>
            <a:off x="4687982" y="1025229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A3ACB3C-B0BF-4DC6-8F21-F0F54852AEB1}"/>
              </a:ext>
            </a:extLst>
          </p:cNvPr>
          <p:cNvSpPr/>
          <p:nvPr/>
        </p:nvSpPr>
        <p:spPr>
          <a:xfrm>
            <a:off x="4687982" y="4851543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390DFB0-74B9-4546-B2FF-14C005A89A83}"/>
              </a:ext>
            </a:extLst>
          </p:cNvPr>
          <p:cNvSpPr/>
          <p:nvPr/>
        </p:nvSpPr>
        <p:spPr>
          <a:xfrm>
            <a:off x="4687982" y="2918507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3A521A3-A3ED-4F1E-BB34-C7BAF765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F320CCA-725D-43B1-A301-B15049D17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9D1BF3-EFFF-4A9B-95B9-3EA96307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" y="1669841"/>
            <a:ext cx="11625775" cy="5165317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endParaRPr lang="pt-BR" sz="3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algn="just">
              <a:buFontTx/>
              <a:buChar char="-"/>
            </a:pPr>
            <a:r>
              <a:rPr lang="pt-BR" sz="3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Conteúdos (culturais ou intelectuais e formativos);</a:t>
            </a:r>
          </a:p>
          <a:p>
            <a:pPr algn="just">
              <a:buFontTx/>
              <a:buChar char="-"/>
            </a:pPr>
            <a:r>
              <a:rPr lang="pt-BR" sz="3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Códigos pedagógicos;</a:t>
            </a:r>
          </a:p>
          <a:p>
            <a:pPr algn="just">
              <a:buFontTx/>
              <a:buChar char="-"/>
            </a:pPr>
            <a:r>
              <a:rPr lang="pt-BR" sz="3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expressa e ganha significado na prática;</a:t>
            </a:r>
          </a:p>
          <a:p>
            <a:pPr algn="just">
              <a:buFontTx/>
              <a:buChar char="-"/>
            </a:pPr>
            <a:r>
              <a:rPr lang="pt-BR" sz="3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É contextualizado pela prática.</a:t>
            </a:r>
          </a:p>
          <a:p>
            <a:endParaRPr lang="pt-BR" sz="3600" dirty="0">
              <a:latin typeface="Arial Rounded MT Bold" panose="020F0704030504030204" pitchFamily="34" charset="0"/>
            </a:endParaRPr>
          </a:p>
          <a:p>
            <a:endParaRPr lang="pt-BR" sz="3600" dirty="0">
              <a:latin typeface="Arial Rounded MT Bold" panose="020F0704030504030204" pitchFamily="34" charset="0"/>
            </a:endParaRPr>
          </a:p>
          <a:p>
            <a:endParaRPr lang="pt-BR" sz="36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pt-BR" dirty="0" err="1">
                <a:latin typeface="Arial Rounded MT Bold" panose="020F0704030504030204" pitchFamily="34" charset="0"/>
              </a:rPr>
              <a:t>Sacristán</a:t>
            </a:r>
            <a:r>
              <a:rPr lang="pt-BR" dirty="0">
                <a:latin typeface="Arial Rounded MT Bold" panose="020F0704030504030204" pitchFamily="34" charset="0"/>
              </a:rPr>
              <a:t> (2017)</a:t>
            </a:r>
          </a:p>
          <a:p>
            <a:endParaRPr lang="pt-BR" sz="3600" dirty="0">
              <a:latin typeface="Arial Rounded MT Bold" panose="020F07040305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1A1BEF-C619-48E4-835E-FC34E700D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168E3E-1081-4B8A-941F-2E5B90E5B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8147FEC-B1BB-4E7A-B1CF-D6A007B4B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1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Currículo</a:t>
            </a:r>
          </a:p>
        </p:txBody>
      </p:sp>
    </p:spTree>
    <p:extLst>
      <p:ext uri="{BB962C8B-B14F-4D97-AF65-F5344CB8AC3E}">
        <p14:creationId xmlns:p14="http://schemas.microsoft.com/office/powerpoint/2010/main" val="85216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D793A0-D790-4B9A-BC67-B34ACD305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6271" y="1406769"/>
            <a:ext cx="9186204" cy="542838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Os conteúdos, matérias e temas precisam ser vistos com a </a:t>
            </a: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flexibilidade e a dinamicidade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que todo o planejamento apresenta.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Podem ser revistos e alterados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sempre que surgirem ne­cessidades ou situações cotidianas que interfiram no processo de ensino.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A </a:t>
            </a:r>
            <a:r>
              <a:rPr lang="pt-B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formulação de objetivos 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está diretamente relacionada à </a:t>
            </a: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seleção de conteúdos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err="1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Libâneo</a:t>
            </a: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 (2002)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01A2F2-1FD5-4BF0-A1C3-2E443626A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81DEA0-FA8B-4A9B-B369-CA9B949CA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9C8F43-EE3F-4D13-997A-DAA8A7983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741" y="-72773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Currículo</a:t>
            </a:r>
          </a:p>
        </p:txBody>
      </p:sp>
    </p:spTree>
    <p:extLst>
      <p:ext uri="{BB962C8B-B14F-4D97-AF65-F5344CB8AC3E}">
        <p14:creationId xmlns:p14="http://schemas.microsoft.com/office/powerpoint/2010/main" val="132839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BE28E40-0DE7-40A1-AF0F-0B743F1DD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424410"/>
              </p:ext>
            </p:extLst>
          </p:nvPr>
        </p:nvGraphicFramePr>
        <p:xfrm>
          <a:off x="-570524" y="972885"/>
          <a:ext cx="1209196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87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F21125-67EC-47FF-B86E-A87248FDB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4587"/>
            <a:ext cx="113538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Quando há presença de um estudante com deficiência, não é necessária a sistematização de um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novo currículo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à parte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mas sim o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planejamento alinhado à proposta curricular comum, na perspectiva biopsicossocial, reconhecendo-se as diferenças e necessidades dos estudantes e dos docentes, envolvendo-se, inclusive, a gestão no processo.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FA9986-77E4-48F9-924E-A5CF74ABD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872B37F-6FFD-4846-AEDA-5CD8CF402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7E345D-934D-4A7A-A8E9-3E1F44E5C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1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Diferenciação Curricular</a:t>
            </a:r>
          </a:p>
        </p:txBody>
      </p:sp>
    </p:spTree>
    <p:extLst>
      <p:ext uri="{BB962C8B-B14F-4D97-AF65-F5344CB8AC3E}">
        <p14:creationId xmlns:p14="http://schemas.microsoft.com/office/powerpoint/2010/main" val="1333981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367ECDA-DB0B-44AF-BB86-17BBEA146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955F53F-1012-4703-A050-D1E38E63C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B4AD190-663E-4BA8-ABBC-BE79CE31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1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Diferenciação Curricular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E48C94F-C444-448C-9814-8FC72F2868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50" y="1477109"/>
            <a:ext cx="9381099" cy="414997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CC2D8DB-2C5E-4ED5-B06D-120D8A6532DE}"/>
              </a:ext>
            </a:extLst>
          </p:cNvPr>
          <p:cNvSpPr txBox="1"/>
          <p:nvPr/>
        </p:nvSpPr>
        <p:spPr>
          <a:xfrm>
            <a:off x="5315242" y="6021180"/>
            <a:ext cx="15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Morais (2020)</a:t>
            </a:r>
          </a:p>
        </p:txBody>
      </p:sp>
    </p:spTree>
    <p:extLst>
      <p:ext uri="{BB962C8B-B14F-4D97-AF65-F5344CB8AC3E}">
        <p14:creationId xmlns:p14="http://schemas.microsoft.com/office/powerpoint/2010/main" val="110268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A0D09C-76C3-417A-975E-F1F41CA8D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48AB53-0C25-45C7-87A8-ABC7E7728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AAA59A-2186-4E4F-AD15-841F479EE025}"/>
              </a:ext>
            </a:extLst>
          </p:cNvPr>
          <p:cNvSpPr txBox="1">
            <a:spLocks/>
          </p:cNvSpPr>
          <p:nvPr/>
        </p:nvSpPr>
        <p:spPr>
          <a:xfrm>
            <a:off x="838200" y="228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</a:t>
            </a:r>
            <a:br>
              <a:rPr lang="pt-BR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pt-BR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Diferenciação Curricular</a:t>
            </a:r>
            <a:endParaRPr lang="pt-BR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3710E7A-A39A-495B-B8AB-A40ED43BEE7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13" y="1548553"/>
            <a:ext cx="9678574" cy="419106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6390384-732B-4D8E-BC1A-7A49E6202C48}"/>
              </a:ext>
            </a:extLst>
          </p:cNvPr>
          <p:cNvSpPr txBox="1"/>
          <p:nvPr/>
        </p:nvSpPr>
        <p:spPr>
          <a:xfrm>
            <a:off x="5315242" y="6021180"/>
            <a:ext cx="15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Morais (2020)</a:t>
            </a:r>
          </a:p>
        </p:txBody>
      </p:sp>
    </p:spTree>
    <p:extLst>
      <p:ext uri="{BB962C8B-B14F-4D97-AF65-F5344CB8AC3E}">
        <p14:creationId xmlns:p14="http://schemas.microsoft.com/office/powerpoint/2010/main" val="977650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44C62BB-70BF-4163-B4BF-35815C054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0EE7573-9573-4431-95D2-C0C36CF7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A39BD721-DC86-4E64-B104-0F7B57DB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1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Diferenciação Curricular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2D8959B-96A7-4A87-9995-05D85A2350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08" y="1814734"/>
            <a:ext cx="9798147" cy="354505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DE7239F-B0DB-4EE8-9317-967AA5B9E686}"/>
              </a:ext>
            </a:extLst>
          </p:cNvPr>
          <p:cNvSpPr txBox="1"/>
          <p:nvPr/>
        </p:nvSpPr>
        <p:spPr>
          <a:xfrm>
            <a:off x="5315242" y="6021180"/>
            <a:ext cx="15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Morais (2020)</a:t>
            </a:r>
          </a:p>
        </p:txBody>
      </p:sp>
    </p:spTree>
    <p:extLst>
      <p:ext uri="{BB962C8B-B14F-4D97-AF65-F5344CB8AC3E}">
        <p14:creationId xmlns:p14="http://schemas.microsoft.com/office/powerpoint/2010/main" val="359895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AF8F144-3725-4CA4-94C9-F68B751CD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30802A-55EC-419C-A8B3-8F57D50B9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039FA78-4260-4E15-8406-F63EAFA7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1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Compreensão de 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</a:br>
            <a:r>
              <a:rPr lang="pt-BR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Diferenciação Curricular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648E047-7965-4788-A592-BAD3E67E44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3" y="1874202"/>
            <a:ext cx="9707880" cy="317929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2851633-8DFB-4EF7-BCCB-285E59563237}"/>
              </a:ext>
            </a:extLst>
          </p:cNvPr>
          <p:cNvSpPr txBox="1"/>
          <p:nvPr/>
        </p:nvSpPr>
        <p:spPr>
          <a:xfrm>
            <a:off x="5315242" y="6021180"/>
            <a:ext cx="15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Morais (2020)</a:t>
            </a:r>
          </a:p>
        </p:txBody>
      </p:sp>
    </p:spTree>
    <p:extLst>
      <p:ext uri="{BB962C8B-B14F-4D97-AF65-F5344CB8AC3E}">
        <p14:creationId xmlns:p14="http://schemas.microsoft.com/office/powerpoint/2010/main" val="17686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554C25-44F4-4D40-BC7D-B4395C539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Há a possibilidade dos alunos com deficiência realizarem avaliações, ainda que em parte, distintas dos outros alunos, para um mesmo conteúdo? 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2AC4DBE-EF3F-4394-BC53-3F520BC7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dirty="0">
                <a:latin typeface="Aharoni" panose="02010803020104030203" pitchFamily="2" charset="-79"/>
                <a:cs typeface="Aharoni" panose="02010803020104030203" pitchFamily="2" charset="-79"/>
              </a:rPr>
              <a:t>Incitando o debate...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073B890-1206-4C00-BE81-B46DBCCE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CF1BBDF-ADC5-41EA-88D3-559A6664D9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36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289445B-EEFD-4A3D-85E4-1E98C45A5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487"/>
          <a:stretch/>
        </p:blipFill>
        <p:spPr>
          <a:xfrm>
            <a:off x="1868281" y="152050"/>
            <a:ext cx="8236498" cy="26934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ABF4B9-0828-4F18-A33A-59133878B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60497DA-8B21-4E9E-B753-82698F7E3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257B098A-4F63-47A8-8254-1B4AFF03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60"/>
          <a:stretch/>
        </p:blipFill>
        <p:spPr>
          <a:xfrm>
            <a:off x="2560320" y="3077307"/>
            <a:ext cx="7544459" cy="147593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B93ED4B-2161-4E9F-99A2-E68955E8D084}"/>
              </a:ext>
            </a:extLst>
          </p:cNvPr>
          <p:cNvSpPr txBox="1"/>
          <p:nvPr/>
        </p:nvSpPr>
        <p:spPr>
          <a:xfrm>
            <a:off x="5315242" y="6021180"/>
            <a:ext cx="1561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(2003)</a:t>
            </a:r>
          </a:p>
        </p:txBody>
      </p:sp>
    </p:spTree>
    <p:extLst>
      <p:ext uri="{BB962C8B-B14F-4D97-AF65-F5344CB8AC3E}">
        <p14:creationId xmlns:p14="http://schemas.microsoft.com/office/powerpoint/2010/main" val="278690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2D7CBA2-EC6D-4E29-80B1-1970221B4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83"/>
          <a:stretch/>
        </p:blipFill>
        <p:spPr>
          <a:xfrm>
            <a:off x="3151163" y="53181"/>
            <a:ext cx="5334480" cy="67516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1B68E9C-C104-44B1-8068-25ADDE24E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48E0A29-1081-40E1-BC64-1BD219D44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67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C701F78-F5A2-4878-8154-4BE2C073B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52B1FF-D879-45E0-862C-B41F60AE0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C11B710-4DB6-4A6D-8C34-0E8C2DA3D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99230"/>
            <a:ext cx="100085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Mauri para JB : “</a:t>
            </a:r>
            <a:r>
              <a:rPr lang="pt-BR" dirty="0">
                <a:latin typeface="Arial Rounded MT Bold" panose="020F0704030504030204" pitchFamily="34" charset="0"/>
              </a:rPr>
              <a:t>Eu não consegui fazer a conexão no componente. Como é que eu faço?” </a:t>
            </a:r>
          </a:p>
          <a:p>
            <a:pPr marL="0" indent="0">
              <a:buNone/>
            </a:pPr>
            <a:endParaRPr lang="pt-BR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De JB para Mauri: “</a:t>
            </a:r>
            <a:r>
              <a:rPr lang="pt-BR" dirty="0">
                <a:latin typeface="Arial Rounded MT Bold" panose="020F0704030504030204" pitchFamily="34" charset="0"/>
              </a:rPr>
              <a:t>Coloque a ferramenta de </a:t>
            </a:r>
            <a:r>
              <a:rPr lang="pt-BR" i="1" dirty="0" err="1">
                <a:latin typeface="Arial Rounded MT Bold" panose="020F0704030504030204" pitchFamily="34" charset="0"/>
              </a:rPr>
              <a:t>wire-up</a:t>
            </a:r>
            <a:r>
              <a:rPr lang="pt-BR" dirty="0">
                <a:latin typeface="Arial Rounded MT Bold" panose="020F0704030504030204" pitchFamily="34" charset="0"/>
              </a:rPr>
              <a:t> em um ângulo de noventa graus e gire para a direita, assim...”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DA8DF8-652D-44C5-B4DA-836CA31CDA74}"/>
              </a:ext>
            </a:extLst>
          </p:cNvPr>
          <p:cNvSpPr/>
          <p:nvPr/>
        </p:nvSpPr>
        <p:spPr>
          <a:xfrm>
            <a:off x="746790" y="-346138"/>
            <a:ext cx="10549567" cy="2782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pt-BR" sz="48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Aprendizado nos modelos cooperativo e construtivista: </a:t>
            </a:r>
          </a:p>
        </p:txBody>
      </p:sp>
    </p:spTree>
    <p:extLst>
      <p:ext uri="{BB962C8B-B14F-4D97-AF65-F5344CB8AC3E}">
        <p14:creationId xmlns:p14="http://schemas.microsoft.com/office/powerpoint/2010/main" val="583431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E495A-0204-43C2-BCD6-F6966079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Desenvolvimento da lógica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C15035-228A-440C-B5FC-FA10D1055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0B0B26-A7A7-4673-8D13-32B4167F9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546020D-C156-4A0D-B424-8FE4CDF1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39692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pt-B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Professor para grupo: </a:t>
            </a:r>
            <a:r>
              <a:rPr lang="pt-BR" dirty="0">
                <a:latin typeface="Arial Rounded MT Bold" panose="020F0704030504030204" pitchFamily="34" charset="0"/>
              </a:rPr>
              <a:t>Qual a equação final do seguinte problema: “segundo a tabela verdade...” </a:t>
            </a:r>
          </a:p>
          <a:p>
            <a:pPr marL="0" indent="0">
              <a:buNone/>
            </a:pPr>
            <a:endParaRPr lang="pt-BR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pt-BR" dirty="0" err="1">
                <a:solidFill>
                  <a:srgbClr val="00B050"/>
                </a:solidFill>
                <a:latin typeface="Arial Rounded MT Bold" panose="020F0704030504030204" pitchFamily="34" charset="0"/>
              </a:rPr>
              <a:t>Croiff</a:t>
            </a:r>
            <a:r>
              <a:rPr lang="pt-BR" dirty="0">
                <a:solidFill>
                  <a:srgbClr val="00B050"/>
                </a:solidFill>
                <a:latin typeface="Arial Rounded MT Bold" panose="020F0704030504030204" pitchFamily="34" charset="0"/>
              </a:rPr>
              <a:t> para Professor: </a:t>
            </a:r>
            <a:r>
              <a:rPr lang="pt-BR" dirty="0">
                <a:latin typeface="Arial Rounded MT Bold" panose="020F0704030504030204" pitchFamily="34" charset="0"/>
              </a:rPr>
              <a:t>A equação lógica deve ser S= A+B, usando a lógica positiva”. </a:t>
            </a:r>
          </a:p>
        </p:txBody>
      </p:sp>
    </p:spTree>
    <p:extLst>
      <p:ext uri="{BB962C8B-B14F-4D97-AF65-F5344CB8AC3E}">
        <p14:creationId xmlns:p14="http://schemas.microsoft.com/office/powerpoint/2010/main" val="212162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1A234-425D-42D2-8FDD-FB9EB4D9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47" y="272360"/>
            <a:ext cx="11857383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 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>
                <a:latin typeface="Book Antiqua" panose="02040602050305030304" pitchFamily="18" charset="0"/>
              </a:rPr>
              <a:t>deficiência auditiva ou surdos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513715E-B2BE-46AD-8053-F1A098DF5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96" y="1825625"/>
            <a:ext cx="4245207" cy="43513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FF3109-48FA-417E-B375-F689B5B1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30CC6E0-5C00-4E98-964C-03E92CE76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0C19DE-D05D-4440-BB46-B381CF601D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62" t="91872" r="21759"/>
          <a:stretch/>
        </p:blipFill>
        <p:spPr>
          <a:xfrm>
            <a:off x="10775852" y="-5295"/>
            <a:ext cx="1444284" cy="37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652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1CD96-E8A2-4CC8-BC02-F3CDDBDC5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Desenvolvimento da postura de investigador por parte do aluno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383D3-284F-48B4-91BD-0B36C248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944589"/>
            <a:ext cx="9988062" cy="43513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>
                <a:solidFill>
                  <a:srgbClr val="002060"/>
                </a:solidFill>
                <a:latin typeface="Arial Rounded MT Bold" panose="020F0704030504030204" pitchFamily="34" charset="0"/>
                <a:ea typeface="Batang" panose="02030600000101010101" pitchFamily="18" charset="-127"/>
              </a:rPr>
              <a:t>“Na montagem do circuito, não existe um caminho predeterminado que o aluno deve seguir para achar a resposta da questão, nem uma resposta pronta no final de uma sequência de atividades. Todos os participantes dispõem de conhecimentos para procurar uma solução, não obrigatoriamente sendo a primeira certa, podendo aparecer nuanças que irão refazer o circuito para novo teste. Esta liberdade permite a troca de experiências e uso de estratégias próprias de resolução dos problemas” (Almeida, 2003, p. 107).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BB86FC-DE86-4305-AD30-6A510AC6B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402D95-5273-4344-A2EC-FDD6198F6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58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D3B5E6-E69B-45CF-B6E5-CC0C98FBB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pt-BR" sz="5400" dirty="0"/>
          </a:p>
          <a:p>
            <a:pPr marL="0" indent="0" algn="r">
              <a:buNone/>
            </a:pPr>
            <a:r>
              <a:rPr lang="pt-BR" sz="5400" i="1" dirty="0">
                <a:solidFill>
                  <a:srgbClr val="C00000"/>
                </a:solidFill>
              </a:rPr>
              <a:t>A mente humana, fortalecida com símbolos, recria o mundo físico em sua própria imagem simbólica. </a:t>
            </a:r>
          </a:p>
          <a:p>
            <a:pPr marL="0" indent="0" algn="r">
              <a:buNone/>
            </a:pPr>
            <a:r>
              <a:rPr lang="pt-BR" sz="5400" dirty="0"/>
              <a:t>Howard Gardner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A420341-EAD4-414D-AAC0-080D903C0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955D93-AED7-46E9-A7DA-2A1BC820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0669C8C-44C1-40BA-A11A-6AC73C84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Será que você subestima a Pessoa com Deficiência?</a:t>
            </a:r>
          </a:p>
        </p:txBody>
      </p:sp>
    </p:spTree>
    <p:extLst>
      <p:ext uri="{BB962C8B-B14F-4D97-AF65-F5344CB8AC3E}">
        <p14:creationId xmlns:p14="http://schemas.microsoft.com/office/powerpoint/2010/main" val="3239789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AB206CC-1F0B-4ACC-A75B-2727EC131EA6}"/>
              </a:ext>
            </a:extLst>
          </p:cNvPr>
          <p:cNvGraphicFramePr/>
          <p:nvPr/>
        </p:nvGraphicFramePr>
        <p:xfrm>
          <a:off x="-56272" y="590009"/>
          <a:ext cx="4969566" cy="535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B01A3E80-D0A8-452F-A874-EBE75C0112DF}"/>
              </a:ext>
            </a:extLst>
          </p:cNvPr>
          <p:cNvSpPr txBox="1"/>
          <p:nvPr/>
        </p:nvSpPr>
        <p:spPr>
          <a:xfrm>
            <a:off x="5394443" y="653633"/>
            <a:ext cx="4676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Bahnschrift" panose="020B0502040204020203" pitchFamily="34" charset="0"/>
              </a:rPr>
              <a:t>Quanto mais comprometimento, maior pode ser a necessidade de apoio externo.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73DE45-65C0-4B17-B2BD-7ECD3956D32B}"/>
              </a:ext>
            </a:extLst>
          </p:cNvPr>
          <p:cNvSpPr txBox="1"/>
          <p:nvPr/>
        </p:nvSpPr>
        <p:spPr>
          <a:xfrm>
            <a:off x="5394443" y="2571368"/>
            <a:ext cx="4768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Bahnschrift" panose="020B0502040204020203" pitchFamily="34" charset="0"/>
              </a:rPr>
              <a:t>Pessoas com risco de fracasso acadêmico: muda-se a prática, no contexto, individualizando o sujeito.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7E664-4E82-4A49-BD9C-30DB62B00E96}"/>
              </a:ext>
            </a:extLst>
          </p:cNvPr>
          <p:cNvSpPr txBox="1"/>
          <p:nvPr/>
        </p:nvSpPr>
        <p:spPr>
          <a:xfrm>
            <a:off x="5394443" y="4375512"/>
            <a:ext cx="47681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>
                <a:latin typeface="Bahnschrift" panose="020B0502040204020203" pitchFamily="34" charset="0"/>
              </a:rPr>
              <a:t>Uma instituição acessível integra os três níveis, de maneira planejada, envolvendo todos na mudança do contexto.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7804709-37B4-4628-B889-2C68F9713C01}"/>
              </a:ext>
            </a:extLst>
          </p:cNvPr>
          <p:cNvSpPr/>
          <p:nvPr/>
        </p:nvSpPr>
        <p:spPr>
          <a:xfrm>
            <a:off x="4617642" y="1025229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2A3ACB3C-B0BF-4DC6-8F21-F0F54852AEB1}"/>
              </a:ext>
            </a:extLst>
          </p:cNvPr>
          <p:cNvSpPr/>
          <p:nvPr/>
        </p:nvSpPr>
        <p:spPr>
          <a:xfrm>
            <a:off x="4617642" y="4851543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8390DFB0-74B9-4546-B2FF-14C005A89A83}"/>
              </a:ext>
            </a:extLst>
          </p:cNvPr>
          <p:cNvSpPr/>
          <p:nvPr/>
        </p:nvSpPr>
        <p:spPr>
          <a:xfrm>
            <a:off x="4617642" y="2918507"/>
            <a:ext cx="685800" cy="445770"/>
          </a:xfrm>
          <a:prstGeom prst="rightArrow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3A521A3-A3ED-4F1E-BB34-C7BAF765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F320CCA-725D-43B1-A301-B15049D173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73674-62EC-45DD-BF6A-0DB837168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62" y="-210401"/>
            <a:ext cx="11220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Formação dos Profissionais para a Acessibilidade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09F8AE6-2164-4FFC-A238-E36BAA98E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715977"/>
              </p:ext>
            </p:extLst>
          </p:nvPr>
        </p:nvGraphicFramePr>
        <p:xfrm>
          <a:off x="1686560" y="1336434"/>
          <a:ext cx="5398770" cy="512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2713D82-058B-42CB-B93E-38E7D9D094A1}"/>
              </a:ext>
            </a:extLst>
          </p:cNvPr>
          <p:cNvGraphicFramePr/>
          <p:nvPr/>
        </p:nvGraphicFramePr>
        <p:xfrm>
          <a:off x="5389880" y="1336434"/>
          <a:ext cx="5115560" cy="5120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7212C847-970D-4704-B013-7CF715805F8D}"/>
              </a:ext>
            </a:extLst>
          </p:cNvPr>
          <p:cNvSpPr txBox="1"/>
          <p:nvPr/>
        </p:nvSpPr>
        <p:spPr>
          <a:xfrm>
            <a:off x="7405369" y="1041293"/>
            <a:ext cx="120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FORMAÇÃO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13677A-D872-46D8-9138-BB061C8CB780}"/>
              </a:ext>
            </a:extLst>
          </p:cNvPr>
          <p:cNvSpPr txBox="1"/>
          <p:nvPr/>
        </p:nvSpPr>
        <p:spPr>
          <a:xfrm>
            <a:off x="3843020" y="6456500"/>
            <a:ext cx="994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Bahnschrift SemiCondensed" panose="020B0502040204020203" pitchFamily="34" charset="0"/>
              </a:rPr>
              <a:t>PÚBLICO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17F934D-9624-49CC-BB86-5E9FDB7E26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E581D0D-375F-430F-9357-CA21043F76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91C55E-962E-47F7-A653-B513ECFC0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0535"/>
            <a:ext cx="10515600" cy="2774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latin typeface="Bahnschrift" panose="020B0502040204020203" pitchFamily="34" charset="0"/>
              </a:rPr>
              <a:t>“É indicado que a instituição construa um </a:t>
            </a:r>
            <a:r>
              <a:rPr lang="pt-BR" sz="3600" i="1" dirty="0" err="1">
                <a:latin typeface="Bahnschrift" panose="020B0502040204020203" pitchFamily="34" charset="0"/>
              </a:rPr>
              <a:t>template</a:t>
            </a:r>
            <a:r>
              <a:rPr lang="pt-BR" sz="3600" i="1" dirty="0">
                <a:latin typeface="Bahnschrift" panose="020B0502040204020203" pitchFamily="34" charset="0"/>
              </a:rPr>
              <a:t> </a:t>
            </a:r>
            <a:r>
              <a:rPr lang="pt-BR" sz="3600" dirty="0">
                <a:latin typeface="Bahnschrift" panose="020B0502040204020203" pitchFamily="34" charset="0"/>
              </a:rPr>
              <a:t>de disciplinas que poderiam ser dispensadas em curso a depender do um tipo de deficiência do aluno, de forma a guiar os </a:t>
            </a:r>
            <a:r>
              <a:rPr lang="pt-BR" sz="3600" dirty="0" err="1">
                <a:latin typeface="Bahnschrift" panose="020B0502040204020203" pitchFamily="34" charset="0"/>
              </a:rPr>
              <a:t>NDEs</a:t>
            </a:r>
            <a:r>
              <a:rPr lang="pt-BR" sz="3600" dirty="0">
                <a:latin typeface="Bahnschrift" panose="020B0502040204020203" pitchFamily="34" charset="0"/>
              </a:rPr>
              <a:t> de forma mais uniforme?”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F745FC7-8783-477E-BBAD-DA075C3DC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Incitando o Debate...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958472-0AE2-447E-9960-7030C8ED3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058D3C-772B-43D2-B433-898ADCF32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28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0BB91-AA8A-4A2D-8BE6-567A1500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Exercício de Hermenêutica</a:t>
            </a:r>
          </a:p>
        </p:txBody>
      </p:sp>
      <p:pic>
        <p:nvPicPr>
          <p:cNvPr id="3074" name="Picture 2" descr="Venha conferir quais alterações já tivemos na Lei nº 9.394/96, em 2018">
            <a:extLst>
              <a:ext uri="{FF2B5EF4-FFF2-40B4-BE49-F238E27FC236}">
                <a16:creationId xmlns:a16="http://schemas.microsoft.com/office/drawing/2014/main" id="{5773EA3D-0413-4E13-B769-9BFBF283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074"/>
            <a:ext cx="4572000" cy="307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BI é tema de encontro do Ministério Público de São Paulo – Mara ...">
            <a:extLst>
              <a:ext uri="{FF2B5EF4-FFF2-40B4-BE49-F238E27FC236}">
                <a16:creationId xmlns:a16="http://schemas.microsoft.com/office/drawing/2014/main" id="{55CC52A2-F2DC-45C2-8C71-AFF99D441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t="21207" r="21644" b="23842"/>
          <a:stretch/>
        </p:blipFill>
        <p:spPr bwMode="auto">
          <a:xfrm>
            <a:off x="6203852" y="4088777"/>
            <a:ext cx="5988148" cy="27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squisa Cientifica - Saiba Mais!!! | Unilogos">
            <a:extLst>
              <a:ext uri="{FF2B5EF4-FFF2-40B4-BE49-F238E27FC236}">
                <a16:creationId xmlns:a16="http://schemas.microsoft.com/office/drawing/2014/main" id="{3983E879-412D-4270-BA5E-E9F85B972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004" y="2462858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A0A5F8C-24D8-4E74-A2C3-381AA9BF5B95}"/>
              </a:ext>
            </a:extLst>
          </p:cNvPr>
          <p:cNvSpPr txBox="1"/>
          <p:nvPr/>
        </p:nvSpPr>
        <p:spPr>
          <a:xfrm>
            <a:off x="8110904" y="6262042"/>
            <a:ext cx="312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Lei nº 13.146/2015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043D300-AA15-4674-96F3-4E3540AB03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F24430-5D64-4B77-A6EB-33A1E8C64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36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7F630-65D4-473E-BBB5-796F3AFA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ORQUESTRAÇÃO DA ACESSIBILIDADE</a:t>
            </a:r>
          </a:p>
        </p:txBody>
      </p:sp>
      <p:pic>
        <p:nvPicPr>
          <p:cNvPr id="1026" name="Picture 2" descr="Portaria regulamenta a apresentação e o acompanhamento dos ...">
            <a:extLst>
              <a:ext uri="{FF2B5EF4-FFF2-40B4-BE49-F238E27FC236}">
                <a16:creationId xmlns:a16="http://schemas.microsoft.com/office/drawing/2014/main" id="{12F26049-05EB-4BBD-8113-543C4CBF1C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531" y="1825625"/>
            <a:ext cx="59889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13D2DE1-3A2B-4CD8-82C6-52FC46785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ECE0200-55BB-49F2-A91C-5780C7AFC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50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1CB283-CC81-4680-B685-2D24D532B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95" y="0"/>
            <a:ext cx="12159705" cy="58380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61993D9-90A0-449B-8AF8-4527DDC4C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86" y="4200815"/>
            <a:ext cx="5055520" cy="265718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87104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116FEC6-D0E3-4058-88E6-66B56AA42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2"/>
          <a:stretch/>
        </p:blipFill>
        <p:spPr>
          <a:xfrm>
            <a:off x="0" y="0"/>
            <a:ext cx="12192000" cy="314459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61712D-AF72-4BC9-A174-27FF4CBAB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8"/>
          <a:stretch/>
        </p:blipFill>
        <p:spPr>
          <a:xfrm>
            <a:off x="0" y="3518551"/>
            <a:ext cx="12192000" cy="33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8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8CECA33-8272-4143-A43E-13D847A3AFF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r="677" b="784"/>
          <a:stretch/>
        </p:blipFill>
        <p:spPr bwMode="auto">
          <a:xfrm>
            <a:off x="0" y="0"/>
            <a:ext cx="1229516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A6D908A-7FF5-497E-B023-F770A80F778F}"/>
              </a:ext>
            </a:extLst>
          </p:cNvPr>
          <p:cNvSpPr txBox="1"/>
          <p:nvPr/>
        </p:nvSpPr>
        <p:spPr>
          <a:xfrm>
            <a:off x="6820485" y="3221709"/>
            <a:ext cx="15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Bahnschrift" panose="020B0502040204020203" pitchFamily="34" charset="0"/>
              </a:rPr>
              <a:t>Morais (2020)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604736-725E-489A-9B7B-FCF9F100D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997C9D1-EC5A-40CF-8D7C-3DB661F4C4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67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E6557-96D0-4740-8465-5F2BEDDA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>
                <a:latin typeface="Book Antiqua" panose="02040602050305030304" pitchFamily="18" charset="0"/>
              </a:rPr>
              <a:t>deficiência visual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FD6C54C-2B01-4CB5-95FE-D692CA762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95" y="1825625"/>
            <a:ext cx="4384809" cy="43513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8E5AE6A-9A6D-4D96-9719-4F47149CC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3791274-4439-4A61-86EB-51F867A2B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6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5ED400-1EE2-4DC8-85C6-79EF674CAFB8}"/>
              </a:ext>
            </a:extLst>
          </p:cNvPr>
          <p:cNvSpPr/>
          <p:nvPr/>
        </p:nvSpPr>
        <p:spPr>
          <a:xfrm>
            <a:off x="225084" y="0"/>
            <a:ext cx="11057205" cy="62174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6000" dirty="0">
                <a:latin typeface="GungsuhChe" panose="02030609000101010101" pitchFamily="49" charset="-127"/>
                <a:ea typeface="GungsuhChe" panose="02030609000101010101" pitchFamily="49" charset="-127"/>
              </a:rPr>
              <a:t>Interlocução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7800" dirty="0">
                <a:solidFill>
                  <a:srgbClr val="C0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Cooperativa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7800" dirty="0" err="1">
                <a:solidFill>
                  <a:srgbClr val="00B05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Policêntrica</a:t>
            </a:r>
            <a:endParaRPr lang="pt-BR" sz="7800" dirty="0">
              <a:solidFill>
                <a:srgbClr val="00B05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7800" dirty="0" err="1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Multivetorial</a:t>
            </a:r>
            <a:r>
              <a:rPr lang="pt-BR" sz="7800" dirty="0">
                <a:solidFill>
                  <a:srgbClr val="0070C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F7CC0D4-64F1-4BC0-94B6-DF5137434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A81D29-0E65-4549-A42D-C0158711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8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5ED400-1EE2-4DC8-85C6-79EF674CAFB8}"/>
              </a:ext>
            </a:extLst>
          </p:cNvPr>
          <p:cNvSpPr/>
          <p:nvPr/>
        </p:nvSpPr>
        <p:spPr>
          <a:xfrm>
            <a:off x="168813" y="801858"/>
            <a:ext cx="11057205" cy="5576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6000" dirty="0">
                <a:latin typeface="GungsuhChe" panose="02030609000101010101" pitchFamily="49" charset="-127"/>
                <a:ea typeface="GungsuhChe" panose="02030609000101010101" pitchFamily="49" charset="-127"/>
              </a:rPr>
              <a:t>Superar a perspectiva biomédica e </a:t>
            </a:r>
            <a:r>
              <a:rPr lang="pt-BR" sz="6000" dirty="0" err="1">
                <a:latin typeface="GungsuhChe" panose="02030609000101010101" pitchFamily="49" charset="-127"/>
                <a:ea typeface="GungsuhChe" panose="02030609000101010101" pitchFamily="49" charset="-127"/>
              </a:rPr>
              <a:t>capacitista</a:t>
            </a: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CB0A010-0B90-407C-91AE-EA5252C25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87EE56-A37C-4FAF-8EFA-21B4ECEFF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4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5ED400-1EE2-4DC8-85C6-79EF674CAFB8}"/>
              </a:ext>
            </a:extLst>
          </p:cNvPr>
          <p:cNvSpPr/>
          <p:nvPr/>
        </p:nvSpPr>
        <p:spPr>
          <a:xfrm>
            <a:off x="345259" y="526729"/>
            <a:ext cx="9509759" cy="63084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6000" dirty="0">
                <a:solidFill>
                  <a:srgbClr val="00206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Trajetórias educacionais e profissionais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endParaRPr lang="pt-BR" sz="6000" dirty="0">
              <a:solidFill>
                <a:srgbClr val="00206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6000" dirty="0">
                <a:solidFill>
                  <a:schemeClr val="accent4">
                    <a:lumMod val="50000"/>
                  </a:schemeClr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pautadas em um currículo na perspectiva da acessibilidade </a:t>
            </a: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pt-BR" sz="6000" dirty="0">
                <a:solidFill>
                  <a:srgbClr val="7030A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que vise a legitimação de projetos de vida e a cidadania</a:t>
            </a:r>
            <a:endParaRPr lang="pt-BR" sz="60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4729A0F-A84D-4F62-B49B-9E7C8CC69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CE427FE-9E0B-402B-9066-D0B4F0409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5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2703BA82-ECCF-4326-9C1A-74E1E396A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7" y="210343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800" dirty="0">
                <a:latin typeface="Aharoni" panose="02010803020104030203" pitchFamily="2" charset="-79"/>
                <a:cs typeface="Aharoni" panose="02010803020104030203" pitchFamily="2" charset="-79"/>
              </a:rPr>
              <a:t>OBRIGADO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5D9D99E-D134-43F1-B39F-20B600AA2379}"/>
              </a:ext>
            </a:extLst>
          </p:cNvPr>
          <p:cNvSpPr txBox="1">
            <a:spLocks/>
          </p:cNvSpPr>
          <p:nvPr/>
        </p:nvSpPr>
        <p:spPr>
          <a:xfrm>
            <a:off x="140676" y="4337084"/>
            <a:ext cx="12051323" cy="2176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latin typeface="NSimSun" panose="02010609030101010101" pitchFamily="49" charset="-122"/>
                <a:ea typeface="NSimSun" panose="02010609030101010101" pitchFamily="49" charset="-122"/>
              </a:rPr>
              <a:t>Prof. Dr. Leonardo Santos Amâncio Cabral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latin typeface="NSimSun" panose="02010609030101010101" pitchFamily="49" charset="-122"/>
                <a:ea typeface="NSimSun" panose="02010609030101010101" pitchFamily="49" charset="-122"/>
              </a:rPr>
              <a:t>Universidade Federal de São Carlos – UFSCar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>
                <a:latin typeface="NSimSun" panose="02010609030101010101" pitchFamily="49" charset="-122"/>
                <a:ea typeface="NSimSun" panose="02010609030101010101" pitchFamily="49" charset="-122"/>
              </a:rPr>
              <a:t>Grupo de Pesquisa Identidades, Deficiências, Educação &amp; Acessibilidade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err="1">
                <a:latin typeface="NSimSun" panose="02010609030101010101" pitchFamily="49" charset="-122"/>
                <a:ea typeface="NSimSun" panose="02010609030101010101" pitchFamily="49" charset="-122"/>
              </a:rPr>
              <a:t>Email</a:t>
            </a:r>
            <a:r>
              <a:rPr lang="pt-BR" sz="2400" dirty="0">
                <a:latin typeface="NSimSun" panose="02010609030101010101" pitchFamily="49" charset="-122"/>
                <a:ea typeface="NSimSun" panose="02010609030101010101" pitchFamily="49" charset="-122"/>
              </a:rPr>
              <a:t>: </a:t>
            </a:r>
            <a:r>
              <a:rPr lang="pt-BR" sz="2400" b="1" dirty="0">
                <a:solidFill>
                  <a:srgbClr val="0070C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prof.leonardocabral@gmail.com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27BB494-AA15-4272-92F9-76E92C632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DF5D2B1-7F6A-440A-8257-29B1AAC7B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6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F14BE-E42E-4E8A-B661-8EA1168F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>
                <a:latin typeface="Book Antiqua" panose="02040602050305030304" pitchFamily="18" charset="0"/>
              </a:rPr>
              <a:t>deficiência física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C973A54-85C3-4F80-A9B3-9D7353ED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43881"/>
            <a:ext cx="6477000" cy="43148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3526DEB-D2B9-4158-9588-2E374A88C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4F6D209-931A-4AAD-8303-73457E732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8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8CC1E-1BF1-4F0C-B0A9-3DE82E69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>
                <a:latin typeface="Book Antiqua" panose="02040602050305030304" pitchFamily="18" charset="0"/>
              </a:rPr>
              <a:t>deficiência intelectual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54911C7-8CF8-4DBB-AFFA-20ABAE17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48" y="1766541"/>
            <a:ext cx="4358101" cy="43581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93294E-3938-4EDE-8534-D731C1EE9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4EE318C-4C94-46F7-A903-532C7D7C2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6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6A7CE-33CF-4323-8797-E5221411B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 err="1">
                <a:latin typeface="Book Antiqua" panose="02040602050305030304" pitchFamily="18" charset="0"/>
              </a:rPr>
              <a:t>surdocegueira</a:t>
            </a:r>
            <a:endParaRPr lang="pt-BR" dirty="0">
              <a:latin typeface="Book Antiqua" panose="02040602050305030304" pitchFamily="18" charset="0"/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74F019B-42B5-4D04-81E5-4BE96CA8B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972594"/>
            <a:ext cx="4286250" cy="2057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0A2299-5C8F-4F47-AFDF-CB13EC29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4E91520-3949-4D42-B102-133490113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BE6154-ED42-4B6E-B457-BFA895F9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</a:t>
            </a:r>
            <a:b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dirty="0">
                <a:latin typeface="Book Antiqua" panose="02040602050305030304" pitchFamily="18" charset="0"/>
              </a:rPr>
              <a:t>deficiência múltipla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9DDDD44-B958-4C34-AF7A-39E18CD4A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79" y="1690687"/>
            <a:ext cx="4619109" cy="45113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C242FC-7307-485E-B280-DC368E473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2D07E74-B9F2-4C93-A1BB-EDD5BEB83A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6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C8BF4A3-4F8C-4495-A76E-EEEEA980A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31" y="2119317"/>
            <a:ext cx="4287969" cy="4351338"/>
          </a:xfrm>
          <a:prstGeom prst="rect">
            <a:avLst/>
          </a:prstGeom>
        </p:spPr>
      </p:pic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82A31313-627D-414B-A706-385FF90E4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22986"/>
            <a:ext cx="5801784" cy="435133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D4D620A-0561-4916-896B-41E34D310EE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C00000"/>
                </a:solidFill>
                <a:latin typeface="Book Antiqua" panose="02040602050305030304" pitchFamily="18" charset="0"/>
              </a:rPr>
              <a:t>PESSOAS COM</a:t>
            </a:r>
          </a:p>
          <a:p>
            <a:pPr algn="ctr"/>
            <a:r>
              <a:rPr lang="pt-BR" dirty="0">
                <a:latin typeface="Book Antiqua" panose="02040602050305030304" pitchFamily="18" charset="0"/>
              </a:rPr>
              <a:t>Altas habilidades e/ou Superdotação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0FD537-9CD1-442D-B037-7C05FD558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72" y="6021180"/>
            <a:ext cx="803062" cy="8989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F744CE4-C68E-47ED-9B9B-31B3D5E769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1"/>
            <a:ext cx="815926" cy="5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79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884</Words>
  <Application>Microsoft Office PowerPoint</Application>
  <PresentationFormat>Widescreen</PresentationFormat>
  <Paragraphs>124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7" baseType="lpstr">
      <vt:lpstr>Batang</vt:lpstr>
      <vt:lpstr>GungsuhChe</vt:lpstr>
      <vt:lpstr>NSimSun</vt:lpstr>
      <vt:lpstr>PMingLiU-ExtB</vt:lpstr>
      <vt:lpstr>Aharoni</vt:lpstr>
      <vt:lpstr>Arial</vt:lpstr>
      <vt:lpstr>Arial Black</vt:lpstr>
      <vt:lpstr>Arial Rounded MT Bold</vt:lpstr>
      <vt:lpstr>Bahnschrift</vt:lpstr>
      <vt:lpstr>Bahnschrift SemiCondensed</vt:lpstr>
      <vt:lpstr>Book Antiqua</vt:lpstr>
      <vt:lpstr>Calibri</vt:lpstr>
      <vt:lpstr>Calibri Light</vt:lpstr>
      <vt:lpstr>Tema do Office</vt:lpstr>
      <vt:lpstr>Diferenciação e  Acessibilidade Curricular  na Educação Superior: </vt:lpstr>
      <vt:lpstr>Apresentação do PowerPoint</vt:lpstr>
      <vt:lpstr>PESSOAS COM  deficiência auditiva ou surdos</vt:lpstr>
      <vt:lpstr>PESSOAS COM deficiência visual</vt:lpstr>
      <vt:lpstr>PESSOAS COM deficiência física</vt:lpstr>
      <vt:lpstr>PESSOAS COM deficiência intelectual</vt:lpstr>
      <vt:lpstr>PESSOAS COM surdocegueira</vt:lpstr>
      <vt:lpstr>PESSOAS COM deficiência múltipla</vt:lpstr>
      <vt:lpstr>Apresentação do PowerPoint</vt:lpstr>
      <vt:lpstr>PESSOAS COM  Transtorno do Espectro do Autismo (TEA)</vt:lpstr>
      <vt:lpstr>PLURALIDADE IDENTITÁRIA</vt:lpstr>
      <vt:lpstr>Incitando o debate...</vt:lpstr>
      <vt:lpstr>Apresentação do PowerPoint</vt:lpstr>
      <vt:lpstr>Exercício de Hermenêutica</vt:lpstr>
      <vt:lpstr>O que considerar, então?</vt:lpstr>
      <vt:lpstr>Apresentação do PowerPoint</vt:lpstr>
      <vt:lpstr>Apresentação do PowerPoint</vt:lpstr>
      <vt:lpstr>Compreensão de Currículo</vt:lpstr>
      <vt:lpstr>Compreensão de Currículo</vt:lpstr>
      <vt:lpstr>Compreensão de  Diferenciação Curricular</vt:lpstr>
      <vt:lpstr>Compreensão de  Diferenciação Curricular</vt:lpstr>
      <vt:lpstr>Apresentação do PowerPoint</vt:lpstr>
      <vt:lpstr>Compreensão de  Diferenciação Curricular</vt:lpstr>
      <vt:lpstr>Compreensão de  Diferenciação Curricular</vt:lpstr>
      <vt:lpstr>Incitando o debate...</vt:lpstr>
      <vt:lpstr>Apresentação do PowerPoint</vt:lpstr>
      <vt:lpstr>Apresentação do PowerPoint</vt:lpstr>
      <vt:lpstr>Apresentação do PowerPoint</vt:lpstr>
      <vt:lpstr>Desenvolvimento da lógica</vt:lpstr>
      <vt:lpstr>Desenvolvimento da postura de investigador por parte do aluno</vt:lpstr>
      <vt:lpstr>Será que você subestima a Pessoa com Deficiência?</vt:lpstr>
      <vt:lpstr>Apresentação do PowerPoint</vt:lpstr>
      <vt:lpstr>Formação dos Profissionais para a Acessibilidade</vt:lpstr>
      <vt:lpstr>Incitando o Debate...</vt:lpstr>
      <vt:lpstr>Exercício de Hermenêutica</vt:lpstr>
      <vt:lpstr>ORQUESTRAÇÃO DA ACESSIBILIDADE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Diferenciação e Acessibilidade Curricular na Educação Superior:  fundamentos, operacionalidades e desafios.</dc:title>
  <dc:creator>Leonardo Santos Amâncio Cabral</dc:creator>
  <cp:lastModifiedBy>Leonardo Santos Amâncio Cabral</cp:lastModifiedBy>
  <cp:revision>26</cp:revision>
  <dcterms:created xsi:type="dcterms:W3CDTF">2020-06-14T17:54:41Z</dcterms:created>
  <dcterms:modified xsi:type="dcterms:W3CDTF">2020-06-15T16:42:32Z</dcterms:modified>
</cp:coreProperties>
</file>